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1" r:id="rId3"/>
    <p:sldMasterId id="2147483687" r:id="rId4"/>
    <p:sldMasterId id="2147483697" r:id="rId5"/>
    <p:sldMasterId id="2147483704" r:id="rId6"/>
    <p:sldMasterId id="2147483712" r:id="rId7"/>
  </p:sldMasterIdLst>
  <p:notesMasterIdLst>
    <p:notesMasterId r:id="rId82"/>
  </p:notesMasterIdLst>
  <p:sldIdLst>
    <p:sldId id="256"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4" r:id="rId80"/>
    <p:sldId id="335" r:id="rId81"/>
  </p:sldIdLst>
  <p:sldSz cx="14630400" cy="8229600"/>
  <p:notesSz cx="8229600" cy="14630400"/>
  <p:embeddedFontLst>
    <p:embeddedFont>
      <p:font typeface="Comfortaa" panose="020B0604020202020204" charset="0"/>
      <p:regular r:id="rId83"/>
      <p:bold r:id="rId84"/>
    </p:embeddedFont>
    <p:embeddedFont>
      <p:font typeface="Comfortaa Medium" panose="020B0604020202020204" charset="0"/>
      <p:regular r:id="rId85"/>
      <p:bold r:id="rId86"/>
    </p:embeddedFont>
    <p:embeddedFont>
      <p:font typeface="Lato" panose="020F0502020204030203" pitchFamily="34" charset="0"/>
      <p:regular r:id="rId87"/>
      <p:bold r:id="rId88"/>
      <p:italic r:id="rId89"/>
      <p:boldItalic r:id="rId90"/>
    </p:embeddedFont>
    <p:embeddedFont>
      <p:font typeface="Roboto" panose="02000000000000000000" pitchFamily="2"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hU85/qhwK08WqEdxX18dX/r4uBi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onymo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6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10977A-0751-4EA8-8907-BFD7E9203043}">
  <a:tblStyle styleId="{4410977A-0751-4EA8-8907-BFD7E920304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4E1C238-1DC1-4942-B767-68D15CF64D78}"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E6"/>
          </a:solidFill>
        </a:fill>
      </a:tcStyle>
    </a:wholeTbl>
    <a:band1H>
      <a:tcTxStyle/>
      <a:tcStyle>
        <a:tcBdr/>
        <a:fill>
          <a:solidFill>
            <a:srgbClr val="D1DDCA"/>
          </a:solidFill>
        </a:fill>
      </a:tcStyle>
    </a:band1H>
    <a:band2H>
      <a:tcTxStyle/>
      <a:tcStyle>
        <a:tcBdr/>
      </a:tcStyle>
    </a:band2H>
    <a:band1V>
      <a:tcTxStyle/>
      <a:tcStyle>
        <a:tcBdr/>
        <a:fill>
          <a:solidFill>
            <a:srgbClr val="D1DD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94" autoAdjust="0"/>
  </p:normalViewPr>
  <p:slideViewPr>
    <p:cSldViewPr snapToGrid="0">
      <p:cViewPr varScale="1">
        <p:scale>
          <a:sx n="43" d="100"/>
          <a:sy n="43" d="100"/>
        </p:scale>
        <p:origin x="12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font" Target="fonts/font8.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8"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font" Target="fonts/font4.fntdata"/><Relationship Id="rId9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5.fntdata"/><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5" Type="http://customschemas.google.com/relationships/presentationmetadata" Target="meta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7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76: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Don’t explain why. Move to next slide</a:t>
            </a:r>
            <a:endParaRPr lang="en-US" dirty="0">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77: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77: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Unlike the traditional definition of ‘bullying’, cyberbullying has a broader scope. Does not apply only to abusing individuals weaker than you</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It’s also has a lower threshold of ‘upset’ vs ‘hurt’</a:t>
            </a:r>
            <a:endParaRPr>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78: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dirty="0">
                <a:latin typeface="Lato"/>
                <a:ea typeface="Lato"/>
                <a:cs typeface="Lato"/>
                <a:sym typeface="Lato"/>
              </a:rPr>
              <a:t>Which is why, there could be room to argue that b and d may also be classified as cyberbullying when viral untruths are traced back to the source. </a:t>
            </a:r>
            <a:endParaRPr dirty="0">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79: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79: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Cyberbullying comes in many forms.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Explain each in the following slides</a:t>
            </a:r>
            <a:endParaRPr>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8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80: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Before seeking external help, speak to your child and get his/her consent. He/she may have reasons for not wanting to seek external help.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Read Pfw pg 55 to 57 and use 1 or 2 points in your presentation</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You may wish to read pg 27 on how to encourage the child to seek help</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81: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p81: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Read Pfw pgs 29 to 34</a:t>
            </a:r>
            <a:endParaRPr>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8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82: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Read Pfw pgs 57 on what to do when your child is a victim</a:t>
            </a:r>
            <a:endParaRPr>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83: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p83: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Read Pfw pgs 57 on what to do when your child is a victim</a:t>
            </a:r>
            <a:endParaRPr>
              <a:latin typeface="Lato"/>
              <a:ea typeface="Lato"/>
              <a:cs typeface="Lato"/>
              <a:sym typeface="Lato"/>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84: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84: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Further reading: https://www.channelnewsasia.com/singapore/deepfake-porn-legal-action-cna-explains-4749306</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85: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85: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Refer to pg 55 of the Parenting for Wellness guide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68: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68: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86: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p86: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Split the participants into 2 sides of the room and assign the groups on each side a scenario</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After 8mins, ask 1 or 2 groups from each scenario to share</a:t>
            </a:r>
            <a:endParaRPr/>
          </a:p>
          <a:p>
            <a:pPr marL="158750" lvl="0" indent="0" algn="l" rtl="0">
              <a:lnSpc>
                <a:spcPct val="100000"/>
              </a:lnSpc>
              <a:spcBef>
                <a:spcPts val="0"/>
              </a:spcBef>
              <a:spcAft>
                <a:spcPts val="0"/>
              </a:spcAft>
              <a:buSzPts val="1100"/>
              <a:buNone/>
            </a:pPr>
            <a:endParaRPr>
              <a:latin typeface="Lato"/>
              <a:ea typeface="Lato"/>
              <a:cs typeface="Lato"/>
              <a:sym typeface="Lato"/>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87: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p87: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Introduce the CHEER framework</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Acknowledge the group whose points have elements of CHEER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88: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5" name="Google Shape;725;p88: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89: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p89: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Cyberbullying should not be tolerated. It needs to be reported. It’s not good to be a bystander</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Assure child that reporting is not snitching </a:t>
            </a:r>
            <a:r>
              <a:rPr lang="en-US">
                <a:highlight>
                  <a:srgbClr val="FFFF00"/>
                </a:highlight>
                <a:latin typeface="Lato"/>
                <a:ea typeface="Lato"/>
                <a:cs typeface="Lato"/>
                <a:sym typeface="Lato"/>
              </a:rPr>
              <a:t>(</a:t>
            </a:r>
            <a:r>
              <a:rPr lang="en-US" sz="1100">
                <a:solidFill>
                  <a:srgbClr val="1F1F1F"/>
                </a:solidFill>
                <a:highlight>
                  <a:srgbClr val="FFFF00"/>
                </a:highlight>
                <a:latin typeface="Roboto"/>
                <a:ea typeface="Roboto"/>
                <a:cs typeface="Roboto"/>
                <a:sym typeface="Roboto"/>
              </a:rPr>
              <a:t>Suggested talking point for"Reporting is not snitching"t: Your child may not want to talk about their problem if they are afraid of getting someone else into trouble, or they feel that confiding in someone may make the bullying worse. Reassure them that you only wish to have a better understanding of the situation so that you can keep them safe.)</a:t>
            </a:r>
            <a:endParaRPr>
              <a:highlight>
                <a:srgbClr val="FFFF00"/>
              </a:highlight>
              <a:latin typeface="Lato"/>
              <a:ea typeface="Lato"/>
              <a:cs typeface="Lato"/>
              <a:sym typeface="Lato"/>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Sometimes your child may not be certain if what he/she witnessed is cyberbullying. The child should check with a trusted adult and discuss their concerns</a:t>
            </a:r>
            <a:endParaRPr>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9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90: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Read Pfw pgs 58 on what to do when your child is the bully</a:t>
            </a:r>
            <a:endParaRPr>
              <a:latin typeface="Lato"/>
              <a:ea typeface="Lato"/>
              <a:cs typeface="Lato"/>
              <a:sym typeface="Lato"/>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91: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5" name="Google Shape;755;p91: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9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p92: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latin typeface="Lato"/>
                <a:ea typeface="Lato"/>
                <a:cs typeface="Lato"/>
                <a:sym typeface="Lato"/>
              </a:rPr>
              <a:t>To ease the tension from the heavy cyberbullying topic, invite everyone to stand and do these exercises (should complete in 2mins) before diving into the next topic</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 parents, we must walk the talk and take frequent breaks from being sedentary.</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We must look after ourselves and keep physically and mentally fit to look after our family well. </a:t>
            </a:r>
            <a:endParaRPr/>
          </a:p>
          <a:p>
            <a:pPr marL="158750" lvl="0" indent="0" algn="l" rtl="0">
              <a:lnSpc>
                <a:spcPct val="100000"/>
              </a:lnSpc>
              <a:spcBef>
                <a:spcPts val="0"/>
              </a:spcBef>
              <a:spcAft>
                <a:spcPts val="0"/>
              </a:spcAft>
              <a:buSzPts val="1100"/>
              <a:buNone/>
            </a:pPr>
            <a:r>
              <a:rPr lang="en-US">
                <a:latin typeface="Lato"/>
                <a:ea typeface="Lato"/>
                <a:cs typeface="Lato"/>
                <a:sym typeface="Lato"/>
              </a:rPr>
              <a:t>This brief pause will energise everyone and reset their mind for the next section of learning.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93: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p93: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participants to find a partner to discuss and determine if the examples are a scam or otherwise. </a:t>
            </a:r>
            <a:endParaRPr>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9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94: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Scam = Texter asking you for your name. Likely a job scam.</a:t>
            </a:r>
            <a:endParaRPr/>
          </a:p>
          <a:p>
            <a:pPr marL="158750" marR="0" lvl="0" indent="0" algn="l" rtl="0">
              <a:lnSpc>
                <a:spcPct val="100000"/>
              </a:lnSpc>
              <a:spcBef>
                <a:spcPts val="0"/>
              </a:spcBef>
              <a:spcAft>
                <a:spcPts val="0"/>
              </a:spcAft>
              <a:buClr>
                <a:srgbClr val="000000"/>
              </a:buClr>
              <a:buSzPts val="1100"/>
              <a:buFont typeface="Arial"/>
              <a:buNone/>
            </a:pPr>
            <a:r>
              <a:rPr lang="en-US">
                <a:latin typeface="Lato"/>
                <a:ea typeface="Lato"/>
                <a:cs typeface="Lato"/>
                <a:sym typeface="Lato"/>
              </a:rPr>
              <a:t>NB: there will be complaints throughout the game that the picture isn’t clear. In our busy day-to-day, most will just take a quick look at the messages and make snap decisions. These exercises simulate how we make snap judgments. Details don’t really matter. </a:t>
            </a:r>
            <a:endParaRPr/>
          </a:p>
          <a:p>
            <a:pPr marL="158750" marR="0" lvl="0" indent="0" algn="l" rtl="0">
              <a:lnSpc>
                <a:spcPct val="100000"/>
              </a:lnSpc>
              <a:spcBef>
                <a:spcPts val="0"/>
              </a:spcBef>
              <a:spcAft>
                <a:spcPts val="0"/>
              </a:spcAft>
              <a:buClr>
                <a:srgbClr val="000000"/>
              </a:buClr>
              <a:buSzPts val="1100"/>
              <a:buFont typeface="Arial"/>
              <a:buNone/>
            </a:pPr>
            <a:r>
              <a:rPr lang="en-US">
                <a:latin typeface="Lato"/>
                <a:ea typeface="Lato"/>
                <a:cs typeface="Lato"/>
                <a:sym typeface="Lato"/>
              </a:rPr>
              <a:t>Objective at the end of the game: To reinforce the importance of pausing to check.</a:t>
            </a:r>
            <a:endParaRPr>
              <a:latin typeface="Lato"/>
              <a:ea typeface="Lato"/>
              <a:cs typeface="Lato"/>
              <a:sym typeface="Lato"/>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9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9" name="Google Shape;799;p95: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Not scam = Free $20 gift card is reasonable. Logo and promo logo are correct. Even so, open your own Shopee account instead of using this .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latin typeface="Lato"/>
                <a:ea typeface="Lato"/>
                <a:cs typeface="Lato"/>
                <a:sym typeface="Lato"/>
              </a:rPr>
              <a:t>Note to trainer: Use whichever slide fits the presentation format – in-person/online</a:t>
            </a:r>
            <a:endParaRPr>
              <a:latin typeface="Lato"/>
              <a:ea typeface="Lato"/>
              <a:cs typeface="Lato"/>
              <a:sym typeface="Lato"/>
            </a:endParaRPr>
          </a:p>
          <a:p>
            <a:pPr marL="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9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5" name="Google Shape;815;p96: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Scam = 90% discount is too good to be true</a:t>
            </a:r>
            <a:endParaRPr>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9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9" name="Google Shape;829;p97: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Scam = While your bank might reward you with a gift now and then, this is scam, this reward is too good to be true. And Taylor Swift is misspelt as Tailor Swift. </a:t>
            </a:r>
            <a:endParaRPr>
              <a:latin typeface="Lato"/>
              <a:ea typeface="Lato"/>
              <a:cs typeface="Lato"/>
              <a:sym typeface="La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9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6" name="Google Shape;846;p98: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Scam = Phishing for your personal data.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99: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p99: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The 5 examples in the earlier scam quiz are simple scams.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These 2 slides include more complex scams &amp; show different tactics to hook different age segments</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Scammers could use Rewards, Friends and Deals as the scam hook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The grey bars are the primary phishing medium</a:t>
            </a:r>
            <a:endParaRPr/>
          </a:p>
          <a:p>
            <a:pPr marL="158750" marR="0" lvl="0" indent="0" algn="l" rtl="0">
              <a:lnSpc>
                <a:spcPct val="100000"/>
              </a:lnSpc>
              <a:spcBef>
                <a:spcPts val="0"/>
              </a:spcBef>
              <a:spcAft>
                <a:spcPts val="0"/>
              </a:spcAft>
              <a:buClr>
                <a:srgbClr val="000000"/>
              </a:buClr>
              <a:buSzPts val="1100"/>
              <a:buFont typeface="Arial"/>
              <a:buNone/>
            </a:pPr>
            <a:r>
              <a:rPr lang="en-US" sz="1100">
                <a:solidFill>
                  <a:srgbClr val="7F7F7F"/>
                </a:solidFill>
                <a:latin typeface="Lato"/>
                <a:ea typeface="Lato"/>
                <a:cs typeface="Lato"/>
                <a:sym typeface="Lato"/>
              </a:rPr>
              <a:t>NB: This is a non-exhaustive list. Next slide shows the objective of these scams</a:t>
            </a:r>
            <a:endParaRPr>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0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100: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The 5 examples in the earlier scam quiz are simple scams.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These 2 slides include more complex scams &amp; show different tactics to hook different age segments</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Scammers could use Rewards, Friends and Deals as the scam hook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The grey bars are the primary phishing medium</a:t>
            </a:r>
            <a:endParaRPr/>
          </a:p>
          <a:p>
            <a:pPr marL="158750" marR="0" lvl="0" indent="0" algn="l" rtl="0">
              <a:lnSpc>
                <a:spcPct val="100000"/>
              </a:lnSpc>
              <a:spcBef>
                <a:spcPts val="0"/>
              </a:spcBef>
              <a:spcAft>
                <a:spcPts val="0"/>
              </a:spcAft>
              <a:buClr>
                <a:srgbClr val="000000"/>
              </a:buClr>
              <a:buSzPts val="1100"/>
              <a:buFont typeface="Arial"/>
              <a:buNone/>
            </a:pPr>
            <a:r>
              <a:rPr lang="en-US" sz="1100">
                <a:solidFill>
                  <a:srgbClr val="7F7F7F"/>
                </a:solidFill>
                <a:latin typeface="Lato"/>
                <a:ea typeface="Lato"/>
                <a:cs typeface="Lato"/>
                <a:sym typeface="Lato"/>
              </a:rPr>
              <a:t>NB: This is a non-exhaustive list. Next slide shows the objective of these scams</a:t>
            </a:r>
            <a:endParaRPr>
              <a:latin typeface="Lato"/>
              <a:ea typeface="Lato"/>
              <a:cs typeface="Lato"/>
              <a:sym typeface="La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01: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p101: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Explain ACT</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An example of what other gov agencies are doing to fight scams.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Encourage to download scamshield, an app jointly created by MHA, SPF, NCPC</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Scamshield filters and blocks potential scam calls and SMSes. Also makes reporting scams easier and faster. </a:t>
            </a:r>
            <a:endParaRPr/>
          </a:p>
          <a:p>
            <a:pPr marL="158750" marR="0" lvl="0" indent="0" algn="l" rtl="0">
              <a:lnSpc>
                <a:spcPct val="100000"/>
              </a:lnSpc>
              <a:spcBef>
                <a:spcPts val="0"/>
              </a:spcBef>
              <a:spcAft>
                <a:spcPts val="0"/>
              </a:spcAft>
              <a:buClr>
                <a:srgbClr val="000000"/>
              </a:buClr>
              <a:buSzPts val="1100"/>
              <a:buFont typeface="Arial"/>
              <a:buNone/>
            </a:pPr>
            <a:endParaRPr sz="1100">
              <a:solidFill>
                <a:srgbClr val="7F7F7F"/>
              </a:solidFill>
              <a:latin typeface="Lato"/>
              <a:ea typeface="Lato"/>
              <a:cs typeface="Lato"/>
              <a:sym typeface="Lato"/>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10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0" name="Google Shape;930;p102: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Lower scam risk by following the PC4 approach</a:t>
            </a:r>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103: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1" name="Google Shape;941;p103: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Lower scam risk by following the PC4 approach</a:t>
            </a:r>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04: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1" name="Google Shape;951;p104: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Read Pfw pg 39 for other helplines &amp; resources</a:t>
            </a:r>
            <a:endParaRPr>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105: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4" name="Google Shape;964;p105: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7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p70: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a few parents to share a summary of concerns from their table</a:t>
            </a:r>
            <a:endParaRPr>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6: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p106: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107: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p107: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Although educational, some content might be too violent or inappropriate for younger children e.g. lion hunting and eating a rabbit, sexuality education</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Certain content might promote themes that are acceptable in other cultures but does not resonate with your own beliefs. This might cause tension in the family especially with older teens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08: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0" name="Google Shape;1000;p108: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Recap points from Attitude and Approach</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Suggest: Hint by revealing only the pictures and ask audience/individual to call out the Attitude and Approach</a:t>
            </a:r>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09: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4" name="Google Shape;1014;p109: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Play this if there’s time.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Charade phrases: Interfere with mealtimes, insufficient sleep, anti-social behaviour</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one or 2 volunteers to help you with the charade.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Prepare simple prizes to motivate participation </a:t>
            </a:r>
            <a:endParaRPr/>
          </a:p>
          <a:p>
            <a:pPr marL="15875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11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2" name="Google Shape;1022;p110: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Read MOH Screentime Guidance pg 2</a:t>
            </a:r>
            <a:endParaRPr>
              <a:latin typeface="Lato"/>
              <a:ea typeface="Lato"/>
              <a:cs typeface="Lato"/>
              <a:sym typeface="La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1: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p111: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one or 2 volunteers to help you with the charade.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Prepare simple prizes to motivate participation </a:t>
            </a:r>
            <a:endParaRPr>
              <a:latin typeface="Lato"/>
              <a:ea typeface="Lato"/>
              <a:cs typeface="Lato"/>
              <a:sym typeface="La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1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0" name="Google Shape;1040;p112: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Agreement: this is a joint process where you allow each other’s opinions to be heard. By listening to your child’s opinion, you show your trust and respect for them</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Boundaries: Agreement comes with parameters. These parameters or boundaries help you see how responsible they are and reward them when they do well. They are also indicators for you to decide when to relax the boundaries and trust their judgment</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Connect: The process of writing the agreement and setting boundaries is an opportunity to dialogue. Even when boundaries or overstepped, see it as a positive opportunity to dialogue and connect with your child to understand why. </a:t>
            </a:r>
            <a:endParaRPr>
              <a:latin typeface="Lato"/>
              <a:ea typeface="Lato"/>
              <a:cs typeface="Lato"/>
              <a:sym typeface="Lat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13: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 name="Google Shape;1049;p113: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one or 2 volunteers to help you with the charade.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Prepare simple prizes to motivate participation </a:t>
            </a:r>
            <a:endParaRPr>
              <a:latin typeface="Lato"/>
              <a:ea typeface="Lato"/>
              <a:cs typeface="Lato"/>
              <a:sym typeface="La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14: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p114: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parents to put up their hands if they do any of these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2 or 3 to share which ones and what their experience is</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Open the floor to share any other Digital Wellness tips not shown here </a:t>
            </a:r>
            <a:endParaRPr>
              <a:latin typeface="Lato"/>
              <a:ea typeface="Lato"/>
              <a:cs typeface="Lato"/>
              <a:sym typeface="Lat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15: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6" name="Google Shape;1086;p115: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parents to put up their hands if they do any of these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Ask 2 or 3 to share which ones and what their experience is</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Open the floor to share any other Digital Wellness tips not shown here </a:t>
            </a:r>
            <a:endParaRPr>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1: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71: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Set the stage for the next slide i.e. different age groups face threats differently as their online behaviour evolves as they grow</a:t>
            </a:r>
            <a:endParaRPr/>
          </a:p>
          <a:p>
            <a:pPr marL="158750" marR="0" lvl="0" indent="0" algn="l" rtl="0">
              <a:lnSpc>
                <a:spcPct val="100000"/>
              </a:lnSpc>
              <a:spcBef>
                <a:spcPts val="0"/>
              </a:spcBef>
              <a:spcAft>
                <a:spcPts val="0"/>
              </a:spcAft>
              <a:buClr>
                <a:srgbClr val="000000"/>
              </a:buClr>
              <a:buSzPts val="1100"/>
              <a:buFont typeface="Arial"/>
              <a:buNone/>
            </a:pPr>
            <a:r>
              <a:rPr lang="en-US">
                <a:latin typeface="Lato"/>
                <a:ea typeface="Lato"/>
                <a:cs typeface="Lato"/>
                <a:sym typeface="Lato"/>
              </a:rPr>
              <a:t>Further readying: Agosto, D. E., Abbas, J. M., Feng, Y., Salib, G., Cox, E. D., &amp; Munyao, M. M. (2024). “we were beaten down”: Parents’ concerns about children’s digital media use. Proceedings of the Association for Information Science and Technology, 61(1), 1–12. https://doi.org/10.1002/pra2.1003</a:t>
            </a:r>
            <a:br>
              <a:rPr lang="en-US">
                <a:latin typeface="Lato"/>
                <a:ea typeface="Lato"/>
                <a:cs typeface="Lato"/>
                <a:sym typeface="Lato"/>
              </a:rPr>
            </a:br>
            <a:endParaRPr>
              <a:latin typeface="Lato"/>
              <a:ea typeface="Lato"/>
              <a:cs typeface="Lato"/>
              <a:sym typeface="Lato"/>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16: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p116: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7: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17: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All screentime plans must include consequences for violating the screentime rules/plan. Enforce consequences when rules/plan is violated.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There should also be a reward component that is NOT device-related.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Treat screentime as a way of life and not as a punishment (removal) or reward (more screentime)</a:t>
            </a:r>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18: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4" name="Google Shape;1144;p118: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Screentime Guidance up to age 12</a:t>
            </a:r>
            <a:endParaRPr>
              <a:latin typeface="Lato"/>
              <a:ea typeface="Lato"/>
              <a:cs typeface="Lato"/>
              <a:sym typeface="La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19: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2" name="Google Shape;1152;p119: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20: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9" name="Google Shape;1159;p120: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121: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6" name="Google Shape;1166;p121: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2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3" name="Google Shape;1173;p122: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We will be learning about screentime use through a Truth or Myth game.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Form a circle with their hands for Truth and cross their hands in an X for myth (Demonstrate the action to the audience)</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This is an individual game</a:t>
            </a:r>
            <a:endParaRPr>
              <a:latin typeface="Lato"/>
              <a:ea typeface="Lato"/>
              <a:cs typeface="Lato"/>
              <a:sym typeface="La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2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8" name="Google Shape;1178;p123: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2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6" name="Google Shape;1186;p124: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2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4" name="Google Shape;1194;p125: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7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72: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Hand icons to help with recall. The hand gradually lets go (hand hold, clap, high-five). </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7F7F7F"/>
                </a:solidFill>
                <a:latin typeface="Lato"/>
                <a:ea typeface="Lato"/>
                <a:cs typeface="Lato"/>
                <a:sym typeface="Lato"/>
              </a:rPr>
              <a:t>Inform parents to keep these in mind, especially the attitudes &amp; approach relevant to their children’s age groups</a:t>
            </a:r>
            <a:endParaRPr/>
          </a:p>
          <a:p>
            <a:pPr marL="158750" marR="0" lvl="0" indent="0" algn="l" rtl="0">
              <a:lnSpc>
                <a:spcPct val="100000"/>
              </a:lnSpc>
              <a:spcBef>
                <a:spcPts val="0"/>
              </a:spcBef>
              <a:spcAft>
                <a:spcPts val="0"/>
              </a:spcAft>
              <a:buClr>
                <a:srgbClr val="000000"/>
              </a:buClr>
              <a:buSzPts val="1100"/>
              <a:buFont typeface="Arial"/>
              <a:buNone/>
            </a:pPr>
            <a:r>
              <a:rPr lang="en-US" sz="1100">
                <a:solidFill>
                  <a:srgbClr val="7F7F7F"/>
                </a:solidFill>
                <a:latin typeface="Lato"/>
                <a:ea typeface="Lato"/>
                <a:cs typeface="Lato"/>
                <a:sym typeface="Lato"/>
              </a:rPr>
              <a:t>https://www.ofcom.org.uk/siteassets/resources/documents/research-and-data/media-literacy-research/children/childrens-media-use-and-attitudes-2023/childrens-media-use-and-attitudes-report-2023.pdf?v=329412#:~:text=Apps%20and%20sites%20used%20by%20children&amp;text=This%20is%20not%20surprising%2C%20considering,illustrated%20in%20the%20figure%20below.&amp;text=children%20with%20profiles%20on%20YouTube,%2D17%2Dyear%2Dolds.</a:t>
            </a:r>
            <a:endParaRPr sz="11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2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3" name="Google Shape;1203;p126: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12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1" name="Google Shape;1211;p127: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28: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9" name="Google Shape;1219;p128: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29: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7" name="Google Shape;1227;p129: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3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5" name="Google Shape;1235;p130: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Encourage fellow parents to raise awareness of the topics today. Our children are safer when we build a network of collaborative parents who work together to protect them.  </a:t>
            </a:r>
            <a:endParaRPr>
              <a:latin typeface="Lato"/>
              <a:ea typeface="Lato"/>
              <a:cs typeface="Lato"/>
              <a:sym typeface="Lato"/>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31: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6" name="Google Shape;1246;p131: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Knowing these help you customize the presentation to be more relevant to the audience</a:t>
            </a:r>
            <a:endParaRPr>
              <a:latin typeface="Lato"/>
              <a:ea typeface="Lato"/>
              <a:cs typeface="Lato"/>
              <a:sym typeface="Lat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3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5" name="Google Shape;1255;p132: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More activities for afternoon session to beat the post-lunch lethargy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Allocate sufficient travelling time to the venue. Arrive about 30mins ahead to test the equipment</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Find out what hardware is available so you can prepare what is missing</a:t>
            </a:r>
            <a:endParaRPr>
              <a:latin typeface="Lato"/>
              <a:ea typeface="Lato"/>
              <a:cs typeface="Lato"/>
              <a:sym typeface="Lato"/>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33: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4" name="Google Shape;1264;p133: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Segue into the next slide on Engagement &amp; Gamification</a:t>
            </a:r>
            <a:endParaRPr>
              <a:latin typeface="Lato"/>
              <a:ea typeface="Lato"/>
              <a:cs typeface="Lato"/>
              <a:sym typeface="Lato"/>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3" name="Google Shape;1273;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135: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5" name="Google Shape;1425;p135: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3: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73: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Guidance from the Parenting for Wellness toolkit. A toolkit jointly created by MOE, HPB &amp; MSF</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Setting ground rules and controls should be discussed with the child</a:t>
            </a:r>
            <a:endParaRPr/>
          </a:p>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136: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8" name="Google Shape;1438;p136: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137: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8" name="Google Shape;1448;p137: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138: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9" name="Google Shape;1459;p138: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Split the room to 2 sides and assign each side a topic  </a:t>
            </a:r>
            <a:endParaRPr/>
          </a:p>
          <a:p>
            <a:pPr marL="457200" marR="0" lvl="0" indent="-298450" algn="l" rtl="0">
              <a:lnSpc>
                <a:spcPct val="100000"/>
              </a:lnSpc>
              <a:spcBef>
                <a:spcPts val="0"/>
              </a:spcBef>
              <a:spcAft>
                <a:spcPts val="0"/>
              </a:spcAft>
              <a:buClr>
                <a:srgbClr val="000000"/>
              </a:buClr>
              <a:buSzPts val="1100"/>
              <a:buFont typeface="Arial"/>
              <a:buChar char="●"/>
            </a:pPr>
            <a:r>
              <a:rPr lang="en-US">
                <a:latin typeface="Lato"/>
                <a:ea typeface="Lato"/>
                <a:cs typeface="Lato"/>
                <a:sym typeface="Lato"/>
              </a:rPr>
              <a:t>Pick a few groups to share. </a:t>
            </a:r>
            <a:endParaRPr>
              <a:latin typeface="Lato"/>
              <a:ea typeface="Lato"/>
              <a:cs typeface="Lato"/>
              <a:sym typeface="Lato"/>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4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0" name="Google Shape;1480;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a:solidFill>
                  <a:schemeClr val="dk1"/>
                </a:solidFill>
                <a:latin typeface="Lato"/>
                <a:ea typeface="Lato"/>
                <a:cs typeface="Lato"/>
                <a:sym typeface="Lato"/>
              </a:rPr>
              <a:t>BB to present</a:t>
            </a:r>
            <a:endParaRPr/>
          </a:p>
          <a:p>
            <a:pPr marL="0" marR="0" lvl="0" indent="0" algn="l" rtl="0">
              <a:lnSpc>
                <a:spcPct val="100000"/>
              </a:lnSpc>
              <a:spcBef>
                <a:spcPts val="0"/>
              </a:spcBef>
              <a:spcAft>
                <a:spcPts val="0"/>
              </a:spcAft>
              <a:buSzPts val="1100"/>
              <a:buNone/>
            </a:pPr>
            <a:endParaRPr sz="1200">
              <a:solidFill>
                <a:schemeClr val="dk1"/>
              </a:solidFill>
              <a:latin typeface="Lato"/>
              <a:ea typeface="Lato"/>
              <a:cs typeface="Lato"/>
              <a:sym typeface="Lato"/>
            </a:endParaRPr>
          </a:p>
        </p:txBody>
      </p:sp>
      <p:sp>
        <p:nvSpPr>
          <p:cNvPr id="1481" name="Google Shape;1481;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Lato"/>
                <a:ea typeface="Lato"/>
                <a:cs typeface="Lato"/>
                <a:sym typeface="Lato"/>
              </a:rPr>
              <a:t>73</a:t>
            </a:fld>
            <a:endParaRPr sz="1800" b="0" i="0" u="none" strike="noStrike" cap="none">
              <a:solidFill>
                <a:schemeClr val="dk1"/>
              </a:solidFill>
              <a:latin typeface="Lato"/>
              <a:ea typeface="Lato"/>
              <a:cs typeface="Lato"/>
              <a:sym typeface="Lato"/>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4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2" name="Google Shape;1502;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a:solidFill>
                  <a:schemeClr val="dk1"/>
                </a:solidFill>
                <a:latin typeface="Lato"/>
                <a:ea typeface="Lato"/>
                <a:cs typeface="Lato"/>
                <a:sym typeface="Lato"/>
              </a:rPr>
              <a:t>BB to present</a:t>
            </a:r>
            <a:endParaRPr/>
          </a:p>
          <a:p>
            <a:pPr marL="0" marR="0" lvl="0" indent="0" algn="l" rtl="0">
              <a:lnSpc>
                <a:spcPct val="100000"/>
              </a:lnSpc>
              <a:spcBef>
                <a:spcPts val="0"/>
              </a:spcBef>
              <a:spcAft>
                <a:spcPts val="0"/>
              </a:spcAft>
              <a:buSzPts val="1100"/>
              <a:buNone/>
            </a:pPr>
            <a:endParaRPr sz="1200">
              <a:solidFill>
                <a:schemeClr val="dk1"/>
              </a:solidFill>
              <a:latin typeface="Lato"/>
              <a:ea typeface="Lato"/>
              <a:cs typeface="Lato"/>
              <a:sym typeface="Lato"/>
            </a:endParaRPr>
          </a:p>
        </p:txBody>
      </p:sp>
      <p:sp>
        <p:nvSpPr>
          <p:cNvPr id="1503" name="Google Shape;1503;p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Lato"/>
                <a:ea typeface="Lato"/>
                <a:cs typeface="Lato"/>
                <a:sym typeface="Lato"/>
              </a:rPr>
              <a:t>74</a:t>
            </a:fld>
            <a:endParaRPr sz="1800" b="0" i="0" u="none" strike="noStrike" cap="none">
              <a:solidFill>
                <a:schemeClr val="dk1"/>
              </a:solidFill>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74: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74:notes"/>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latin typeface="Lato"/>
                <a:ea typeface="Lato"/>
                <a:cs typeface="Lato"/>
                <a:sym typeface="Lato"/>
              </a:rPr>
              <a:t>Invite parents to scan and download the toolbox for themselves</a:t>
            </a:r>
            <a:endParaRPr/>
          </a:p>
          <a:p>
            <a:pPr marL="457200" lvl="0" indent="-298450" algn="l" rtl="0">
              <a:lnSpc>
                <a:spcPct val="100000"/>
              </a:lnSpc>
              <a:spcBef>
                <a:spcPts val="0"/>
              </a:spcBef>
              <a:spcAft>
                <a:spcPts val="0"/>
              </a:spcAft>
              <a:buSzPts val="1100"/>
              <a:buChar char="●"/>
            </a:pPr>
            <a:r>
              <a:rPr lang="en-US">
                <a:latin typeface="Lato"/>
                <a:ea typeface="Lato"/>
                <a:cs typeface="Lato"/>
                <a:sym typeface="Lato"/>
              </a:rPr>
              <a:t>Contains a treasure trove of good tips and tools. </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75: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p75: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
        <p:cNvGrpSpPr/>
        <p:nvPr/>
      </p:nvGrpSpPr>
      <p:grpSpPr>
        <a:xfrm>
          <a:off x="0" y="0"/>
          <a:ext cx="0" cy="0"/>
          <a:chOff x="0" y="0"/>
          <a:chExt cx="0" cy="0"/>
        </a:xfrm>
      </p:grpSpPr>
      <p:sp>
        <p:nvSpPr>
          <p:cNvPr id="11" name="Google Shape;11;p141"/>
          <p:cNvSpPr txBox="1">
            <a:spLocks noGrp="1"/>
          </p:cNvSpPr>
          <p:nvPr>
            <p:ph type="title"/>
          </p:nvPr>
        </p:nvSpPr>
        <p:spPr>
          <a:xfrm>
            <a:off x="900440" y="919080"/>
            <a:ext cx="13632960" cy="91632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15639"/>
              </a:buClr>
              <a:buSzPts val="3600"/>
              <a:buFont typeface="Lato"/>
              <a:buNone/>
              <a:defRPr sz="5760">
                <a:solidFill>
                  <a:srgbClr val="015639"/>
                </a:solidFill>
                <a:latin typeface="Lato"/>
                <a:ea typeface="Lato"/>
                <a:cs typeface="Lato"/>
                <a:sym typeface="Lato"/>
              </a:defRPr>
            </a:lvl1pPr>
            <a:lvl2pPr lvl="1" algn="l">
              <a:lnSpc>
                <a:spcPct val="100000"/>
              </a:lnSpc>
              <a:spcBef>
                <a:spcPts val="0"/>
              </a:spcBef>
              <a:spcAft>
                <a:spcPts val="0"/>
              </a:spcAft>
              <a:buSzPts val="3000"/>
              <a:buFont typeface="Lato"/>
              <a:buNone/>
              <a:defRPr sz="4800">
                <a:latin typeface="Lato"/>
                <a:ea typeface="Lato"/>
                <a:cs typeface="Lato"/>
                <a:sym typeface="Lato"/>
              </a:defRPr>
            </a:lvl2pPr>
            <a:lvl3pPr lvl="2" algn="l">
              <a:lnSpc>
                <a:spcPct val="100000"/>
              </a:lnSpc>
              <a:spcBef>
                <a:spcPts val="0"/>
              </a:spcBef>
              <a:spcAft>
                <a:spcPts val="0"/>
              </a:spcAft>
              <a:buSzPts val="3000"/>
              <a:buFont typeface="Lato"/>
              <a:buNone/>
              <a:defRPr sz="4800">
                <a:latin typeface="Lato"/>
                <a:ea typeface="Lato"/>
                <a:cs typeface="Lato"/>
                <a:sym typeface="Lato"/>
              </a:defRPr>
            </a:lvl3pPr>
            <a:lvl4pPr lvl="3" algn="l">
              <a:lnSpc>
                <a:spcPct val="100000"/>
              </a:lnSpc>
              <a:spcBef>
                <a:spcPts val="0"/>
              </a:spcBef>
              <a:spcAft>
                <a:spcPts val="0"/>
              </a:spcAft>
              <a:buSzPts val="3000"/>
              <a:buFont typeface="Lato"/>
              <a:buNone/>
              <a:defRPr sz="4800">
                <a:latin typeface="Lato"/>
                <a:ea typeface="Lato"/>
                <a:cs typeface="Lato"/>
                <a:sym typeface="Lato"/>
              </a:defRPr>
            </a:lvl4pPr>
            <a:lvl5pPr lvl="4" algn="l">
              <a:lnSpc>
                <a:spcPct val="100000"/>
              </a:lnSpc>
              <a:spcBef>
                <a:spcPts val="0"/>
              </a:spcBef>
              <a:spcAft>
                <a:spcPts val="0"/>
              </a:spcAft>
              <a:buSzPts val="3000"/>
              <a:buFont typeface="Lato"/>
              <a:buNone/>
              <a:defRPr sz="4800">
                <a:latin typeface="Lato"/>
                <a:ea typeface="Lato"/>
                <a:cs typeface="Lato"/>
                <a:sym typeface="Lato"/>
              </a:defRPr>
            </a:lvl5pPr>
            <a:lvl6pPr lvl="5" algn="l">
              <a:lnSpc>
                <a:spcPct val="100000"/>
              </a:lnSpc>
              <a:spcBef>
                <a:spcPts val="0"/>
              </a:spcBef>
              <a:spcAft>
                <a:spcPts val="0"/>
              </a:spcAft>
              <a:buSzPts val="3000"/>
              <a:buFont typeface="Lato"/>
              <a:buNone/>
              <a:defRPr sz="4800">
                <a:latin typeface="Lato"/>
                <a:ea typeface="Lato"/>
                <a:cs typeface="Lato"/>
                <a:sym typeface="Lato"/>
              </a:defRPr>
            </a:lvl6pPr>
            <a:lvl7pPr lvl="6" algn="l">
              <a:lnSpc>
                <a:spcPct val="100000"/>
              </a:lnSpc>
              <a:spcBef>
                <a:spcPts val="0"/>
              </a:spcBef>
              <a:spcAft>
                <a:spcPts val="0"/>
              </a:spcAft>
              <a:buSzPts val="3000"/>
              <a:buFont typeface="Lato"/>
              <a:buNone/>
              <a:defRPr sz="4800">
                <a:latin typeface="Lato"/>
                <a:ea typeface="Lato"/>
                <a:cs typeface="Lato"/>
                <a:sym typeface="Lato"/>
              </a:defRPr>
            </a:lvl7pPr>
            <a:lvl8pPr lvl="7" algn="l">
              <a:lnSpc>
                <a:spcPct val="100000"/>
              </a:lnSpc>
              <a:spcBef>
                <a:spcPts val="0"/>
              </a:spcBef>
              <a:spcAft>
                <a:spcPts val="0"/>
              </a:spcAft>
              <a:buSzPts val="3000"/>
              <a:buFont typeface="Lato"/>
              <a:buNone/>
              <a:defRPr sz="4800">
                <a:latin typeface="Lato"/>
                <a:ea typeface="Lato"/>
                <a:cs typeface="Lato"/>
                <a:sym typeface="Lato"/>
              </a:defRPr>
            </a:lvl8pPr>
            <a:lvl9pPr lvl="8" algn="l">
              <a:lnSpc>
                <a:spcPct val="100000"/>
              </a:lnSpc>
              <a:spcBef>
                <a:spcPts val="0"/>
              </a:spcBef>
              <a:spcAft>
                <a:spcPts val="0"/>
              </a:spcAft>
              <a:buSzPts val="3000"/>
              <a:buFont typeface="Lato"/>
              <a:buNone/>
              <a:defRPr sz="4800">
                <a:latin typeface="Lato"/>
                <a:ea typeface="Lato"/>
                <a:cs typeface="Lato"/>
                <a:sym typeface="Lato"/>
              </a:defRPr>
            </a:lvl9pPr>
          </a:lstStyle>
          <a:p>
            <a:endParaRPr/>
          </a:p>
        </p:txBody>
      </p:sp>
      <p:sp>
        <p:nvSpPr>
          <p:cNvPr id="12" name="Google Shape;12;p141"/>
          <p:cNvSpPr txBox="1">
            <a:spLocks noGrp="1"/>
          </p:cNvSpPr>
          <p:nvPr>
            <p:ph type="body" idx="1"/>
          </p:nvPr>
        </p:nvSpPr>
        <p:spPr>
          <a:xfrm>
            <a:off x="900440" y="1843960"/>
            <a:ext cx="13231200" cy="546624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SzPts val="2400"/>
              <a:buChar char="●"/>
              <a:defRPr sz="3840"/>
            </a:lvl1pPr>
            <a:lvl2pPr marL="914400" lvl="1" indent="-342900" algn="l">
              <a:lnSpc>
                <a:spcPct val="100000"/>
              </a:lnSpc>
              <a:spcBef>
                <a:spcPts val="2560"/>
              </a:spcBef>
              <a:spcAft>
                <a:spcPts val="0"/>
              </a:spcAft>
              <a:buSzPts val="1800"/>
              <a:buFont typeface="Lato"/>
              <a:buChar char="○"/>
              <a:defRPr sz="2880">
                <a:latin typeface="Lato"/>
                <a:ea typeface="Lato"/>
                <a:cs typeface="Lato"/>
                <a:sym typeface="Lato"/>
              </a:defRPr>
            </a:lvl2pPr>
            <a:lvl3pPr marL="1371600" lvl="2" indent="-317500" algn="l">
              <a:lnSpc>
                <a:spcPct val="100000"/>
              </a:lnSpc>
              <a:spcBef>
                <a:spcPts val="2560"/>
              </a:spcBef>
              <a:spcAft>
                <a:spcPts val="0"/>
              </a:spcAft>
              <a:buSzPts val="1400"/>
              <a:buFont typeface="Lato"/>
              <a:buChar char="■"/>
              <a:defRPr>
                <a:latin typeface="Lato"/>
                <a:ea typeface="Lato"/>
                <a:cs typeface="Lato"/>
                <a:sym typeface="Lato"/>
              </a:defRPr>
            </a:lvl3pPr>
            <a:lvl4pPr marL="1828800" lvl="3" indent="-317500" algn="l">
              <a:lnSpc>
                <a:spcPct val="100000"/>
              </a:lnSpc>
              <a:spcBef>
                <a:spcPts val="2560"/>
              </a:spcBef>
              <a:spcAft>
                <a:spcPts val="0"/>
              </a:spcAft>
              <a:buSzPts val="1400"/>
              <a:buFont typeface="Lato"/>
              <a:buChar char="●"/>
              <a:defRPr>
                <a:latin typeface="Lato"/>
                <a:ea typeface="Lato"/>
                <a:cs typeface="Lato"/>
                <a:sym typeface="Lato"/>
              </a:defRPr>
            </a:lvl4pPr>
            <a:lvl5pPr marL="2286000" lvl="4" indent="-317500" algn="l">
              <a:lnSpc>
                <a:spcPct val="100000"/>
              </a:lnSpc>
              <a:spcBef>
                <a:spcPts val="2560"/>
              </a:spcBef>
              <a:spcAft>
                <a:spcPts val="0"/>
              </a:spcAft>
              <a:buSzPts val="1400"/>
              <a:buFont typeface="Lato"/>
              <a:buChar char="○"/>
              <a:defRPr>
                <a:latin typeface="Lato"/>
                <a:ea typeface="Lato"/>
                <a:cs typeface="Lato"/>
                <a:sym typeface="Lato"/>
              </a:defRPr>
            </a:lvl5pPr>
            <a:lvl6pPr marL="2743200" lvl="5" indent="-317500" algn="l">
              <a:lnSpc>
                <a:spcPct val="100000"/>
              </a:lnSpc>
              <a:spcBef>
                <a:spcPts val="2560"/>
              </a:spcBef>
              <a:spcAft>
                <a:spcPts val="0"/>
              </a:spcAft>
              <a:buSzPts val="1400"/>
              <a:buFont typeface="Lato"/>
              <a:buChar char="■"/>
              <a:defRPr>
                <a:latin typeface="Lato"/>
                <a:ea typeface="Lato"/>
                <a:cs typeface="Lato"/>
                <a:sym typeface="Lato"/>
              </a:defRPr>
            </a:lvl6pPr>
            <a:lvl7pPr marL="3200400" lvl="6" indent="-317500" algn="l">
              <a:lnSpc>
                <a:spcPct val="100000"/>
              </a:lnSpc>
              <a:spcBef>
                <a:spcPts val="2560"/>
              </a:spcBef>
              <a:spcAft>
                <a:spcPts val="0"/>
              </a:spcAft>
              <a:buSzPts val="1400"/>
              <a:buFont typeface="Lato"/>
              <a:buChar char="●"/>
              <a:defRPr>
                <a:latin typeface="Lato"/>
                <a:ea typeface="Lato"/>
                <a:cs typeface="Lato"/>
                <a:sym typeface="Lato"/>
              </a:defRPr>
            </a:lvl7pPr>
            <a:lvl8pPr marL="3657600" lvl="7" indent="-317500" algn="l">
              <a:lnSpc>
                <a:spcPct val="100000"/>
              </a:lnSpc>
              <a:spcBef>
                <a:spcPts val="2560"/>
              </a:spcBef>
              <a:spcAft>
                <a:spcPts val="0"/>
              </a:spcAft>
              <a:buSzPts val="1400"/>
              <a:buFont typeface="Lato"/>
              <a:buChar char="○"/>
              <a:defRPr>
                <a:latin typeface="Lato"/>
                <a:ea typeface="Lato"/>
                <a:cs typeface="Lato"/>
                <a:sym typeface="Lato"/>
              </a:defRPr>
            </a:lvl8pPr>
            <a:lvl9pPr marL="4114800" lvl="8" indent="-317500" algn="l">
              <a:lnSpc>
                <a:spcPct val="100000"/>
              </a:lnSpc>
              <a:spcBef>
                <a:spcPts val="2560"/>
              </a:spcBef>
              <a:spcAft>
                <a:spcPts val="2560"/>
              </a:spcAft>
              <a:buSzPts val="1400"/>
              <a:buFont typeface="Lato"/>
              <a:buChar char="■"/>
              <a:defRPr>
                <a:latin typeface="Lato"/>
                <a:ea typeface="Lato"/>
                <a:cs typeface="Lato"/>
                <a:sym typeface="Lato"/>
              </a:defRPr>
            </a:lvl9pPr>
          </a:lstStyle>
          <a:p>
            <a:endParaRPr/>
          </a:p>
        </p:txBody>
      </p:sp>
      <p:sp>
        <p:nvSpPr>
          <p:cNvPr id="13" name="Google Shape;13;p14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1 2">
  <p:cSld name="Title slide 1 1 1 2">
    <p:bg>
      <p:bgPr>
        <a:solidFill>
          <a:srgbClr val="286689"/>
        </a:solidFill>
        <a:effectLst/>
      </p:bgPr>
    </p:bg>
    <p:spTree>
      <p:nvGrpSpPr>
        <p:cNvPr id="1" name="Shape 52"/>
        <p:cNvGrpSpPr/>
        <p:nvPr/>
      </p:nvGrpSpPr>
      <p:grpSpPr>
        <a:xfrm>
          <a:off x="0" y="0"/>
          <a:ext cx="0" cy="0"/>
          <a:chOff x="0" y="0"/>
          <a:chExt cx="0" cy="0"/>
        </a:xfrm>
      </p:grpSpPr>
      <p:sp>
        <p:nvSpPr>
          <p:cNvPr id="53" name="Google Shape;53;p206"/>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206"/>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55" name="Google Shape;55;p206"/>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56" name="Google Shape;56;p206"/>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1 1 3">
  <p:cSld name="Title slide 1 1 1 3">
    <p:bg>
      <p:bgPr>
        <a:solidFill>
          <a:srgbClr val="286689"/>
        </a:solidFill>
        <a:effectLst/>
      </p:bgPr>
    </p:bg>
    <p:spTree>
      <p:nvGrpSpPr>
        <p:cNvPr id="1" name="Shape 57"/>
        <p:cNvGrpSpPr/>
        <p:nvPr/>
      </p:nvGrpSpPr>
      <p:grpSpPr>
        <a:xfrm>
          <a:off x="0" y="0"/>
          <a:ext cx="0" cy="0"/>
          <a:chOff x="0" y="0"/>
          <a:chExt cx="0" cy="0"/>
        </a:xfrm>
      </p:grpSpPr>
      <p:sp>
        <p:nvSpPr>
          <p:cNvPr id="58" name="Google Shape;58;p20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207"/>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60" name="Google Shape;60;p207"/>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61" name="Google Shape;61;p207"/>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62"/>
        <p:cNvGrpSpPr/>
        <p:nvPr/>
      </p:nvGrpSpPr>
      <p:grpSpPr>
        <a:xfrm>
          <a:off x="0" y="0"/>
          <a:ext cx="0" cy="0"/>
          <a:chOff x="0" y="0"/>
          <a:chExt cx="0" cy="0"/>
        </a:xfrm>
      </p:grpSpPr>
      <p:sp>
        <p:nvSpPr>
          <p:cNvPr id="63" name="Google Shape;63;p208"/>
          <p:cNvSpPr/>
          <p:nvPr/>
        </p:nvSpPr>
        <p:spPr>
          <a:xfrm>
            <a:off x="7315200" y="40"/>
            <a:ext cx="7315200" cy="8229600"/>
          </a:xfrm>
          <a:prstGeom prst="rect">
            <a:avLst/>
          </a:prstGeom>
          <a:solidFill>
            <a:srgbClr val="DFCDA0"/>
          </a:solidFill>
          <a:ln>
            <a:noFill/>
          </a:ln>
        </p:spPr>
        <p:txBody>
          <a:bodyPr spcFirstLastPara="1" wrap="square" lIns="146275" tIns="146275" rIns="146275" bIns="146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Arial"/>
              <a:ea typeface="Arial"/>
              <a:cs typeface="Arial"/>
              <a:sym typeface="Arial"/>
            </a:endParaRPr>
          </a:p>
        </p:txBody>
      </p:sp>
      <p:sp>
        <p:nvSpPr>
          <p:cNvPr id="64" name="Google Shape;64;p208"/>
          <p:cNvSpPr txBox="1">
            <a:spLocks noGrp="1"/>
          </p:cNvSpPr>
          <p:nvPr>
            <p:ph type="title"/>
          </p:nvPr>
        </p:nvSpPr>
        <p:spPr>
          <a:xfrm>
            <a:off x="932080" y="1283160"/>
            <a:ext cx="6472320" cy="237168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15639"/>
              </a:buClr>
              <a:buSzPts val="3600"/>
              <a:buFont typeface="Lato"/>
              <a:buNone/>
              <a:defRPr sz="5760">
                <a:solidFill>
                  <a:srgbClr val="015639"/>
                </a:solidFill>
                <a:latin typeface="Lato"/>
                <a:ea typeface="Lato"/>
                <a:cs typeface="Lato"/>
                <a:sym typeface="Lato"/>
              </a:defRPr>
            </a:lvl1pPr>
            <a:lvl2pPr lvl="1" algn="ctr">
              <a:lnSpc>
                <a:spcPct val="100000"/>
              </a:lnSpc>
              <a:spcBef>
                <a:spcPts val="0"/>
              </a:spcBef>
              <a:spcAft>
                <a:spcPts val="0"/>
              </a:spcAft>
              <a:buSzPts val="4800"/>
              <a:buFont typeface="Lato"/>
              <a:buNone/>
              <a:defRPr sz="7680">
                <a:latin typeface="Lato"/>
                <a:ea typeface="Lato"/>
                <a:cs typeface="Lato"/>
                <a:sym typeface="Lato"/>
              </a:defRPr>
            </a:lvl2pPr>
            <a:lvl3pPr lvl="2" algn="ctr">
              <a:lnSpc>
                <a:spcPct val="100000"/>
              </a:lnSpc>
              <a:spcBef>
                <a:spcPts val="0"/>
              </a:spcBef>
              <a:spcAft>
                <a:spcPts val="0"/>
              </a:spcAft>
              <a:buSzPts val="4800"/>
              <a:buFont typeface="Lato"/>
              <a:buNone/>
              <a:defRPr sz="7680">
                <a:latin typeface="Lato"/>
                <a:ea typeface="Lato"/>
                <a:cs typeface="Lato"/>
                <a:sym typeface="Lato"/>
              </a:defRPr>
            </a:lvl3pPr>
            <a:lvl4pPr lvl="3" algn="ctr">
              <a:lnSpc>
                <a:spcPct val="100000"/>
              </a:lnSpc>
              <a:spcBef>
                <a:spcPts val="0"/>
              </a:spcBef>
              <a:spcAft>
                <a:spcPts val="0"/>
              </a:spcAft>
              <a:buSzPts val="4800"/>
              <a:buFont typeface="Lato"/>
              <a:buNone/>
              <a:defRPr sz="7680">
                <a:latin typeface="Lato"/>
                <a:ea typeface="Lato"/>
                <a:cs typeface="Lato"/>
                <a:sym typeface="Lato"/>
              </a:defRPr>
            </a:lvl4pPr>
            <a:lvl5pPr lvl="4" algn="ctr">
              <a:lnSpc>
                <a:spcPct val="100000"/>
              </a:lnSpc>
              <a:spcBef>
                <a:spcPts val="0"/>
              </a:spcBef>
              <a:spcAft>
                <a:spcPts val="0"/>
              </a:spcAft>
              <a:buSzPts val="4800"/>
              <a:buFont typeface="Lato"/>
              <a:buNone/>
              <a:defRPr sz="7680">
                <a:latin typeface="Lato"/>
                <a:ea typeface="Lato"/>
                <a:cs typeface="Lato"/>
                <a:sym typeface="Lato"/>
              </a:defRPr>
            </a:lvl5pPr>
            <a:lvl6pPr lvl="5" algn="ctr">
              <a:lnSpc>
                <a:spcPct val="100000"/>
              </a:lnSpc>
              <a:spcBef>
                <a:spcPts val="0"/>
              </a:spcBef>
              <a:spcAft>
                <a:spcPts val="0"/>
              </a:spcAft>
              <a:buSzPts val="4800"/>
              <a:buFont typeface="Lato"/>
              <a:buNone/>
              <a:defRPr sz="7680">
                <a:latin typeface="Lato"/>
                <a:ea typeface="Lato"/>
                <a:cs typeface="Lato"/>
                <a:sym typeface="Lato"/>
              </a:defRPr>
            </a:lvl6pPr>
            <a:lvl7pPr lvl="6" algn="ctr">
              <a:lnSpc>
                <a:spcPct val="100000"/>
              </a:lnSpc>
              <a:spcBef>
                <a:spcPts val="0"/>
              </a:spcBef>
              <a:spcAft>
                <a:spcPts val="0"/>
              </a:spcAft>
              <a:buSzPts val="4800"/>
              <a:buFont typeface="Lato"/>
              <a:buNone/>
              <a:defRPr sz="7680">
                <a:latin typeface="Lato"/>
                <a:ea typeface="Lato"/>
                <a:cs typeface="Lato"/>
                <a:sym typeface="Lato"/>
              </a:defRPr>
            </a:lvl7pPr>
            <a:lvl8pPr lvl="7" algn="ctr">
              <a:lnSpc>
                <a:spcPct val="100000"/>
              </a:lnSpc>
              <a:spcBef>
                <a:spcPts val="0"/>
              </a:spcBef>
              <a:spcAft>
                <a:spcPts val="0"/>
              </a:spcAft>
              <a:buSzPts val="4800"/>
              <a:buFont typeface="Lato"/>
              <a:buNone/>
              <a:defRPr sz="7680">
                <a:latin typeface="Lato"/>
                <a:ea typeface="Lato"/>
                <a:cs typeface="Lato"/>
                <a:sym typeface="Lato"/>
              </a:defRPr>
            </a:lvl8pPr>
            <a:lvl9pPr lvl="8" algn="ctr">
              <a:lnSpc>
                <a:spcPct val="100000"/>
              </a:lnSpc>
              <a:spcBef>
                <a:spcPts val="0"/>
              </a:spcBef>
              <a:spcAft>
                <a:spcPts val="0"/>
              </a:spcAft>
              <a:buSzPts val="4800"/>
              <a:buFont typeface="Lato"/>
              <a:buNone/>
              <a:defRPr sz="7680">
                <a:latin typeface="Lato"/>
                <a:ea typeface="Lato"/>
                <a:cs typeface="Lato"/>
                <a:sym typeface="Lato"/>
              </a:defRPr>
            </a:lvl9pPr>
          </a:lstStyle>
          <a:p>
            <a:endParaRPr/>
          </a:p>
        </p:txBody>
      </p:sp>
      <p:sp>
        <p:nvSpPr>
          <p:cNvPr id="65" name="Google Shape;65;p208"/>
          <p:cNvSpPr txBox="1">
            <a:spLocks noGrp="1"/>
          </p:cNvSpPr>
          <p:nvPr>
            <p:ph type="subTitle" idx="1"/>
          </p:nvPr>
        </p:nvSpPr>
        <p:spPr>
          <a:xfrm>
            <a:off x="932080" y="4615240"/>
            <a:ext cx="5964960" cy="196752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Lato"/>
              <a:buNone/>
              <a:defRPr sz="3840">
                <a:latin typeface="Lato"/>
                <a:ea typeface="Lato"/>
                <a:cs typeface="Lato"/>
                <a:sym typeface="Lato"/>
              </a:defRPr>
            </a:lvl1pPr>
            <a:lvl2pPr lvl="1" algn="ctr">
              <a:lnSpc>
                <a:spcPct val="100000"/>
              </a:lnSpc>
              <a:spcBef>
                <a:spcPts val="0"/>
              </a:spcBef>
              <a:spcAft>
                <a:spcPts val="0"/>
              </a:spcAft>
              <a:buSzPts val="2100"/>
              <a:buFont typeface="Lato"/>
              <a:buNone/>
              <a:defRPr sz="3359">
                <a:latin typeface="Lato"/>
                <a:ea typeface="Lato"/>
                <a:cs typeface="Lato"/>
                <a:sym typeface="Lato"/>
              </a:defRPr>
            </a:lvl2pPr>
            <a:lvl3pPr lvl="2" algn="ctr">
              <a:lnSpc>
                <a:spcPct val="100000"/>
              </a:lnSpc>
              <a:spcBef>
                <a:spcPts val="0"/>
              </a:spcBef>
              <a:spcAft>
                <a:spcPts val="0"/>
              </a:spcAft>
              <a:buSzPts val="2100"/>
              <a:buFont typeface="Lato"/>
              <a:buNone/>
              <a:defRPr sz="3359">
                <a:latin typeface="Lato"/>
                <a:ea typeface="Lato"/>
                <a:cs typeface="Lato"/>
                <a:sym typeface="Lato"/>
              </a:defRPr>
            </a:lvl3pPr>
            <a:lvl4pPr lvl="3" algn="ctr">
              <a:lnSpc>
                <a:spcPct val="100000"/>
              </a:lnSpc>
              <a:spcBef>
                <a:spcPts val="0"/>
              </a:spcBef>
              <a:spcAft>
                <a:spcPts val="0"/>
              </a:spcAft>
              <a:buSzPts val="2100"/>
              <a:buFont typeface="Lato"/>
              <a:buNone/>
              <a:defRPr sz="3359">
                <a:latin typeface="Lato"/>
                <a:ea typeface="Lato"/>
                <a:cs typeface="Lato"/>
                <a:sym typeface="Lato"/>
              </a:defRPr>
            </a:lvl4pPr>
            <a:lvl5pPr lvl="4" algn="ctr">
              <a:lnSpc>
                <a:spcPct val="100000"/>
              </a:lnSpc>
              <a:spcBef>
                <a:spcPts val="0"/>
              </a:spcBef>
              <a:spcAft>
                <a:spcPts val="0"/>
              </a:spcAft>
              <a:buSzPts val="2100"/>
              <a:buFont typeface="Lato"/>
              <a:buNone/>
              <a:defRPr sz="3359">
                <a:latin typeface="Lato"/>
                <a:ea typeface="Lato"/>
                <a:cs typeface="Lato"/>
                <a:sym typeface="Lato"/>
              </a:defRPr>
            </a:lvl5pPr>
            <a:lvl6pPr lvl="5" algn="ctr">
              <a:lnSpc>
                <a:spcPct val="100000"/>
              </a:lnSpc>
              <a:spcBef>
                <a:spcPts val="0"/>
              </a:spcBef>
              <a:spcAft>
                <a:spcPts val="0"/>
              </a:spcAft>
              <a:buSzPts val="2100"/>
              <a:buFont typeface="Lato"/>
              <a:buNone/>
              <a:defRPr sz="3359">
                <a:latin typeface="Lato"/>
                <a:ea typeface="Lato"/>
                <a:cs typeface="Lato"/>
                <a:sym typeface="Lato"/>
              </a:defRPr>
            </a:lvl6pPr>
            <a:lvl7pPr lvl="6" algn="ctr">
              <a:lnSpc>
                <a:spcPct val="100000"/>
              </a:lnSpc>
              <a:spcBef>
                <a:spcPts val="0"/>
              </a:spcBef>
              <a:spcAft>
                <a:spcPts val="0"/>
              </a:spcAft>
              <a:buSzPts val="2100"/>
              <a:buFont typeface="Lato"/>
              <a:buNone/>
              <a:defRPr sz="3359">
                <a:latin typeface="Lato"/>
                <a:ea typeface="Lato"/>
                <a:cs typeface="Lato"/>
                <a:sym typeface="Lato"/>
              </a:defRPr>
            </a:lvl7pPr>
            <a:lvl8pPr lvl="7" algn="ctr">
              <a:lnSpc>
                <a:spcPct val="100000"/>
              </a:lnSpc>
              <a:spcBef>
                <a:spcPts val="0"/>
              </a:spcBef>
              <a:spcAft>
                <a:spcPts val="0"/>
              </a:spcAft>
              <a:buSzPts val="2100"/>
              <a:buFont typeface="Lato"/>
              <a:buNone/>
              <a:defRPr sz="3359">
                <a:latin typeface="Lato"/>
                <a:ea typeface="Lato"/>
                <a:cs typeface="Lato"/>
                <a:sym typeface="Lato"/>
              </a:defRPr>
            </a:lvl8pPr>
            <a:lvl9pPr lvl="8" algn="ctr">
              <a:lnSpc>
                <a:spcPct val="100000"/>
              </a:lnSpc>
              <a:spcBef>
                <a:spcPts val="0"/>
              </a:spcBef>
              <a:spcAft>
                <a:spcPts val="0"/>
              </a:spcAft>
              <a:buSzPts val="2100"/>
              <a:buFont typeface="Lato"/>
              <a:buNone/>
              <a:defRPr sz="3359">
                <a:latin typeface="Lato"/>
                <a:ea typeface="Lato"/>
                <a:cs typeface="Lato"/>
                <a:sym typeface="Lato"/>
              </a:defRPr>
            </a:lvl9pPr>
          </a:lstStyle>
          <a:p>
            <a:endParaRPr/>
          </a:p>
        </p:txBody>
      </p:sp>
      <p:sp>
        <p:nvSpPr>
          <p:cNvPr id="66" name="Google Shape;66;p20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Logo">
  <p:cSld name="Blank with Logo">
    <p:bg>
      <p:bgPr>
        <a:solidFill>
          <a:schemeClr val="accent3"/>
        </a:solidFill>
        <a:effectLst/>
      </p:bgPr>
    </p:bg>
    <p:spTree>
      <p:nvGrpSpPr>
        <p:cNvPr id="1" name="Shape 71"/>
        <p:cNvGrpSpPr/>
        <p:nvPr/>
      </p:nvGrpSpPr>
      <p:grpSpPr>
        <a:xfrm>
          <a:off x="0" y="0"/>
          <a:ext cx="0" cy="0"/>
          <a:chOff x="0" y="0"/>
          <a:chExt cx="0" cy="0"/>
        </a:xfrm>
      </p:grpSpPr>
      <p:sp>
        <p:nvSpPr>
          <p:cNvPr id="72" name="Google Shape;72;p14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73" name="Google Shape;73;p143"/>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74" name="Google Shape;74;p143"/>
          <p:cNvSpPr/>
          <p:nvPr/>
        </p:nvSpPr>
        <p:spPr>
          <a:xfrm>
            <a:off x="9923520" y="-1562240"/>
            <a:ext cx="2568000" cy="256800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75" name="Google Shape;75;p143"/>
          <p:cNvSpPr/>
          <p:nvPr/>
        </p:nvSpPr>
        <p:spPr>
          <a:xfrm>
            <a:off x="-1432840" y="664344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woColTx">
  <p:cSld name="TITLE_AND_TWO_COLUMNS">
    <p:bg>
      <p:bgPr>
        <a:solidFill>
          <a:schemeClr val="accent3"/>
        </a:solidFill>
        <a:effectLst/>
      </p:bgPr>
    </p:bg>
    <p:spTree>
      <p:nvGrpSpPr>
        <p:cNvPr id="1" name="Shape 76"/>
        <p:cNvGrpSpPr/>
        <p:nvPr/>
      </p:nvGrpSpPr>
      <p:grpSpPr>
        <a:xfrm>
          <a:off x="0" y="0"/>
          <a:ext cx="0" cy="0"/>
          <a:chOff x="0" y="0"/>
          <a:chExt cx="0" cy="0"/>
        </a:xfrm>
      </p:grpSpPr>
      <p:sp>
        <p:nvSpPr>
          <p:cNvPr id="77" name="Google Shape;77;p145"/>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400"/>
              <a:buFont typeface="Lato"/>
              <a:buNone/>
              <a:defRPr sz="3840" b="1">
                <a:latin typeface="Lato"/>
                <a:ea typeface="Lato"/>
                <a:cs typeface="Lato"/>
                <a:sym typeface="Lato"/>
              </a:defRPr>
            </a:lvl1pPr>
            <a:lvl2pPr lvl="1" algn="l">
              <a:lnSpc>
                <a:spcPct val="100000"/>
              </a:lnSpc>
              <a:spcBef>
                <a:spcPts val="0"/>
              </a:spcBef>
              <a:spcAft>
                <a:spcPts val="0"/>
              </a:spcAft>
              <a:buSzPts val="2400"/>
              <a:buFont typeface="Lato"/>
              <a:buNone/>
              <a:defRPr sz="3840" b="1">
                <a:latin typeface="Lato"/>
                <a:ea typeface="Lato"/>
                <a:cs typeface="Lato"/>
                <a:sym typeface="Lato"/>
              </a:defRPr>
            </a:lvl2pPr>
            <a:lvl3pPr lvl="2" algn="l">
              <a:lnSpc>
                <a:spcPct val="100000"/>
              </a:lnSpc>
              <a:spcBef>
                <a:spcPts val="0"/>
              </a:spcBef>
              <a:spcAft>
                <a:spcPts val="0"/>
              </a:spcAft>
              <a:buSzPts val="2400"/>
              <a:buFont typeface="Lato"/>
              <a:buNone/>
              <a:defRPr sz="3840" b="1">
                <a:latin typeface="Lato"/>
                <a:ea typeface="Lato"/>
                <a:cs typeface="Lato"/>
                <a:sym typeface="Lato"/>
              </a:defRPr>
            </a:lvl3pPr>
            <a:lvl4pPr lvl="3" algn="l">
              <a:lnSpc>
                <a:spcPct val="100000"/>
              </a:lnSpc>
              <a:spcBef>
                <a:spcPts val="0"/>
              </a:spcBef>
              <a:spcAft>
                <a:spcPts val="0"/>
              </a:spcAft>
              <a:buSzPts val="2400"/>
              <a:buFont typeface="Lato"/>
              <a:buNone/>
              <a:defRPr sz="3840" b="1">
                <a:latin typeface="Lato"/>
                <a:ea typeface="Lato"/>
                <a:cs typeface="Lato"/>
                <a:sym typeface="Lato"/>
              </a:defRPr>
            </a:lvl4pPr>
            <a:lvl5pPr lvl="4" algn="l">
              <a:lnSpc>
                <a:spcPct val="100000"/>
              </a:lnSpc>
              <a:spcBef>
                <a:spcPts val="0"/>
              </a:spcBef>
              <a:spcAft>
                <a:spcPts val="0"/>
              </a:spcAft>
              <a:buSzPts val="2400"/>
              <a:buFont typeface="Lato"/>
              <a:buNone/>
              <a:defRPr sz="3840" b="1">
                <a:latin typeface="Lato"/>
                <a:ea typeface="Lato"/>
                <a:cs typeface="Lato"/>
                <a:sym typeface="Lato"/>
              </a:defRPr>
            </a:lvl5pPr>
            <a:lvl6pPr lvl="5" algn="l">
              <a:lnSpc>
                <a:spcPct val="100000"/>
              </a:lnSpc>
              <a:spcBef>
                <a:spcPts val="0"/>
              </a:spcBef>
              <a:spcAft>
                <a:spcPts val="0"/>
              </a:spcAft>
              <a:buSzPts val="2400"/>
              <a:buFont typeface="Lato"/>
              <a:buNone/>
              <a:defRPr sz="3840" b="1">
                <a:latin typeface="Lato"/>
                <a:ea typeface="Lato"/>
                <a:cs typeface="Lato"/>
                <a:sym typeface="Lato"/>
              </a:defRPr>
            </a:lvl6pPr>
            <a:lvl7pPr lvl="6" algn="l">
              <a:lnSpc>
                <a:spcPct val="100000"/>
              </a:lnSpc>
              <a:spcBef>
                <a:spcPts val="0"/>
              </a:spcBef>
              <a:spcAft>
                <a:spcPts val="0"/>
              </a:spcAft>
              <a:buSzPts val="2400"/>
              <a:buFont typeface="Lato"/>
              <a:buNone/>
              <a:defRPr sz="3840" b="1">
                <a:latin typeface="Lato"/>
                <a:ea typeface="Lato"/>
                <a:cs typeface="Lato"/>
                <a:sym typeface="Lato"/>
              </a:defRPr>
            </a:lvl7pPr>
            <a:lvl8pPr lvl="7" algn="l">
              <a:lnSpc>
                <a:spcPct val="100000"/>
              </a:lnSpc>
              <a:spcBef>
                <a:spcPts val="0"/>
              </a:spcBef>
              <a:spcAft>
                <a:spcPts val="0"/>
              </a:spcAft>
              <a:buSzPts val="2400"/>
              <a:buFont typeface="Lato"/>
              <a:buNone/>
              <a:defRPr sz="3840" b="1">
                <a:latin typeface="Lato"/>
                <a:ea typeface="Lato"/>
                <a:cs typeface="Lato"/>
                <a:sym typeface="Lato"/>
              </a:defRPr>
            </a:lvl8pPr>
            <a:lvl9pPr lvl="8" algn="l">
              <a:lnSpc>
                <a:spcPct val="100000"/>
              </a:lnSpc>
              <a:spcBef>
                <a:spcPts val="0"/>
              </a:spcBef>
              <a:spcAft>
                <a:spcPts val="0"/>
              </a:spcAft>
              <a:buSzPts val="2400"/>
              <a:buFont typeface="Lato"/>
              <a:buNone/>
              <a:defRPr sz="3840" b="1">
                <a:latin typeface="Lato"/>
                <a:ea typeface="Lato"/>
                <a:cs typeface="Lato"/>
                <a:sym typeface="Lato"/>
              </a:defRPr>
            </a:lvl9pPr>
          </a:lstStyle>
          <a:p>
            <a:endParaRPr/>
          </a:p>
        </p:txBody>
      </p:sp>
      <p:cxnSp>
        <p:nvCxnSpPr>
          <p:cNvPr id="78" name="Google Shape;78;p145"/>
          <p:cNvCxnSpPr/>
          <p:nvPr/>
        </p:nvCxnSpPr>
        <p:spPr>
          <a:xfrm>
            <a:off x="586800" y="1395840"/>
            <a:ext cx="6108000" cy="0"/>
          </a:xfrm>
          <a:prstGeom prst="straightConnector1">
            <a:avLst/>
          </a:prstGeom>
          <a:noFill/>
          <a:ln w="9525" cap="flat" cmpd="sng">
            <a:solidFill>
              <a:schemeClr val="dk1"/>
            </a:solidFill>
            <a:prstDash val="solid"/>
            <a:round/>
            <a:headEnd type="none" w="sm" len="sm"/>
            <a:tailEnd type="none" w="sm" len="sm"/>
          </a:ln>
        </p:spPr>
      </p:cxnSp>
      <p:sp>
        <p:nvSpPr>
          <p:cNvPr id="79" name="Google Shape;79;p14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145"/>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81" name="Google Shape;81;p145"/>
          <p:cNvSpPr/>
          <p:nvPr/>
        </p:nvSpPr>
        <p:spPr>
          <a:xfrm>
            <a:off x="9923520" y="-1562240"/>
            <a:ext cx="2568000" cy="256800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82" name="Google Shape;82;p145"/>
          <p:cNvSpPr/>
          <p:nvPr/>
        </p:nvSpPr>
        <p:spPr>
          <a:xfrm>
            <a:off x="13346760" y="357956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3"/>
        </a:solidFill>
        <a:effectLst/>
      </p:bgPr>
    </p:bg>
    <p:spTree>
      <p:nvGrpSpPr>
        <p:cNvPr id="1" name="Shape 83"/>
        <p:cNvGrpSpPr/>
        <p:nvPr/>
      </p:nvGrpSpPr>
      <p:grpSpPr>
        <a:xfrm>
          <a:off x="0" y="0"/>
          <a:ext cx="0" cy="0"/>
          <a:chOff x="0" y="0"/>
          <a:chExt cx="0" cy="0"/>
        </a:xfrm>
      </p:grpSpPr>
      <p:pic>
        <p:nvPicPr>
          <p:cNvPr id="84" name="Google Shape;84;p146"/>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85" name="Google Shape;85;p146"/>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146"/>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800"/>
              <a:buFont typeface="Lato"/>
              <a:buNone/>
              <a:defRPr b="1">
                <a:latin typeface="Lato"/>
                <a:ea typeface="Lato"/>
                <a:cs typeface="Lato"/>
                <a:sym typeface="Lato"/>
              </a:defRPr>
            </a:lvl1pPr>
            <a:lvl2pPr lvl="1" algn="l">
              <a:lnSpc>
                <a:spcPct val="100000"/>
              </a:lnSpc>
              <a:spcBef>
                <a:spcPts val="0"/>
              </a:spcBef>
              <a:spcAft>
                <a:spcPts val="0"/>
              </a:spcAft>
              <a:buSzPts val="2800"/>
              <a:buFont typeface="Lato"/>
              <a:buNone/>
              <a:defRPr b="1">
                <a:latin typeface="Lato"/>
                <a:ea typeface="Lato"/>
                <a:cs typeface="Lato"/>
                <a:sym typeface="Lato"/>
              </a:defRPr>
            </a:lvl2pPr>
            <a:lvl3pPr lvl="2" algn="l">
              <a:lnSpc>
                <a:spcPct val="100000"/>
              </a:lnSpc>
              <a:spcBef>
                <a:spcPts val="0"/>
              </a:spcBef>
              <a:spcAft>
                <a:spcPts val="0"/>
              </a:spcAft>
              <a:buSzPts val="2800"/>
              <a:buFont typeface="Lato"/>
              <a:buNone/>
              <a:defRPr b="1">
                <a:latin typeface="Lato"/>
                <a:ea typeface="Lato"/>
                <a:cs typeface="Lato"/>
                <a:sym typeface="Lato"/>
              </a:defRPr>
            </a:lvl3pPr>
            <a:lvl4pPr lvl="3" algn="l">
              <a:lnSpc>
                <a:spcPct val="100000"/>
              </a:lnSpc>
              <a:spcBef>
                <a:spcPts val="0"/>
              </a:spcBef>
              <a:spcAft>
                <a:spcPts val="0"/>
              </a:spcAft>
              <a:buSzPts val="2800"/>
              <a:buFont typeface="Lato"/>
              <a:buNone/>
              <a:defRPr b="1">
                <a:latin typeface="Lato"/>
                <a:ea typeface="Lato"/>
                <a:cs typeface="Lato"/>
                <a:sym typeface="Lato"/>
              </a:defRPr>
            </a:lvl4pPr>
            <a:lvl5pPr lvl="4" algn="l">
              <a:lnSpc>
                <a:spcPct val="100000"/>
              </a:lnSpc>
              <a:spcBef>
                <a:spcPts val="0"/>
              </a:spcBef>
              <a:spcAft>
                <a:spcPts val="0"/>
              </a:spcAft>
              <a:buSzPts val="2800"/>
              <a:buFont typeface="Lato"/>
              <a:buNone/>
              <a:defRPr b="1">
                <a:latin typeface="Lato"/>
                <a:ea typeface="Lato"/>
                <a:cs typeface="Lato"/>
                <a:sym typeface="Lato"/>
              </a:defRPr>
            </a:lvl5pPr>
            <a:lvl6pPr lvl="5" algn="l">
              <a:lnSpc>
                <a:spcPct val="100000"/>
              </a:lnSpc>
              <a:spcBef>
                <a:spcPts val="0"/>
              </a:spcBef>
              <a:spcAft>
                <a:spcPts val="0"/>
              </a:spcAft>
              <a:buSzPts val="2800"/>
              <a:buFont typeface="Lato"/>
              <a:buNone/>
              <a:defRPr b="1">
                <a:latin typeface="Lato"/>
                <a:ea typeface="Lato"/>
                <a:cs typeface="Lato"/>
                <a:sym typeface="Lato"/>
              </a:defRPr>
            </a:lvl6pPr>
            <a:lvl7pPr lvl="6" algn="l">
              <a:lnSpc>
                <a:spcPct val="100000"/>
              </a:lnSpc>
              <a:spcBef>
                <a:spcPts val="0"/>
              </a:spcBef>
              <a:spcAft>
                <a:spcPts val="0"/>
              </a:spcAft>
              <a:buSzPts val="2800"/>
              <a:buFont typeface="Lato"/>
              <a:buNone/>
              <a:defRPr b="1">
                <a:latin typeface="Lato"/>
                <a:ea typeface="Lato"/>
                <a:cs typeface="Lato"/>
                <a:sym typeface="Lato"/>
              </a:defRPr>
            </a:lvl7pPr>
            <a:lvl8pPr lvl="7" algn="l">
              <a:lnSpc>
                <a:spcPct val="100000"/>
              </a:lnSpc>
              <a:spcBef>
                <a:spcPts val="0"/>
              </a:spcBef>
              <a:spcAft>
                <a:spcPts val="0"/>
              </a:spcAft>
              <a:buSzPts val="2800"/>
              <a:buFont typeface="Lato"/>
              <a:buNone/>
              <a:defRPr b="1">
                <a:latin typeface="Lato"/>
                <a:ea typeface="Lato"/>
                <a:cs typeface="Lato"/>
                <a:sym typeface="Lato"/>
              </a:defRPr>
            </a:lvl8pPr>
            <a:lvl9pPr lvl="8" algn="l">
              <a:lnSpc>
                <a:spcPct val="100000"/>
              </a:lnSpc>
              <a:spcBef>
                <a:spcPts val="0"/>
              </a:spcBef>
              <a:spcAft>
                <a:spcPts val="0"/>
              </a:spcAft>
              <a:buSzPts val="2800"/>
              <a:buFont typeface="Lato"/>
              <a:buNone/>
              <a:defRPr b="1">
                <a:latin typeface="Lato"/>
                <a:ea typeface="Lato"/>
                <a:cs typeface="Lato"/>
                <a:sym typeface="Lato"/>
              </a:defRPr>
            </a:lvl9pPr>
          </a:lstStyle>
          <a:p>
            <a:endParaRPr/>
          </a:p>
        </p:txBody>
      </p:sp>
      <p:sp>
        <p:nvSpPr>
          <p:cNvPr id="87" name="Google Shape;87;p146"/>
          <p:cNvSpPr txBox="1">
            <a:spLocks noGrp="1"/>
          </p:cNvSpPr>
          <p:nvPr>
            <p:ph type="body" idx="1"/>
          </p:nvPr>
        </p:nvSpPr>
        <p:spPr>
          <a:xfrm>
            <a:off x="658520" y="1787400"/>
            <a:ext cx="13339680" cy="5500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1pPr>
            <a:lvl2pPr marL="914400" lvl="1"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2pPr>
            <a:lvl3pPr marL="1371600" lvl="2"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3pPr>
            <a:lvl4pPr marL="1828800" lvl="3"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4pPr>
            <a:lvl5pPr marL="2286000" lvl="4"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5pPr>
            <a:lvl6pPr marL="2743200" lvl="5"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6pPr>
            <a:lvl7pPr marL="3200400" lvl="6"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7pPr>
            <a:lvl8pPr marL="3657600" lvl="7"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8pPr>
            <a:lvl9pPr marL="4114800" lvl="8"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9pPr>
          </a:lstStyle>
          <a:p>
            <a:endParaRPr/>
          </a:p>
        </p:txBody>
      </p:sp>
      <p:sp>
        <p:nvSpPr>
          <p:cNvPr id="88" name="Google Shape;88;p146"/>
          <p:cNvSpPr/>
          <p:nvPr/>
        </p:nvSpPr>
        <p:spPr>
          <a:xfrm>
            <a:off x="9923520" y="-1562240"/>
            <a:ext cx="2568000" cy="256800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89" name="Google Shape;89;p146"/>
          <p:cNvSpPr/>
          <p:nvPr/>
        </p:nvSpPr>
        <p:spPr>
          <a:xfrm>
            <a:off x="13346760" y="357956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90"/>
        <p:cNvGrpSpPr/>
        <p:nvPr/>
      </p:nvGrpSpPr>
      <p:grpSpPr>
        <a:xfrm>
          <a:off x="0" y="0"/>
          <a:ext cx="0" cy="0"/>
          <a:chOff x="0" y="0"/>
          <a:chExt cx="0" cy="0"/>
        </a:xfrm>
      </p:grpSpPr>
      <p:sp>
        <p:nvSpPr>
          <p:cNvPr id="91" name="Google Shape;91;p176"/>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Body #2">
  <p:cSld name="Title and Two Body #2">
    <p:spTree>
      <p:nvGrpSpPr>
        <p:cNvPr id="1" name="Shape 92"/>
        <p:cNvGrpSpPr/>
        <p:nvPr/>
      </p:nvGrpSpPr>
      <p:grpSpPr>
        <a:xfrm>
          <a:off x="0" y="0"/>
          <a:ext cx="0" cy="0"/>
          <a:chOff x="0" y="0"/>
          <a:chExt cx="0" cy="0"/>
        </a:xfrm>
      </p:grpSpPr>
      <p:sp>
        <p:nvSpPr>
          <p:cNvPr id="93" name="Google Shape;93;p177"/>
          <p:cNvSpPr txBox="1">
            <a:spLocks noGrp="1"/>
          </p:cNvSpPr>
          <p:nvPr>
            <p:ph type="subTitle" idx="1"/>
          </p:nvPr>
        </p:nvSpPr>
        <p:spPr>
          <a:xfrm>
            <a:off x="7300880" y="1770600"/>
            <a:ext cx="6252000" cy="677280"/>
          </a:xfrm>
          <a:prstGeom prst="rect">
            <a:avLst/>
          </a:prstGeom>
          <a:solidFill>
            <a:schemeClr val="dk1"/>
          </a:solid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chemeClr val="lt1"/>
              </a:buClr>
              <a:buSzPts val="1400"/>
              <a:buFont typeface="Lato"/>
              <a:buNone/>
              <a:defRPr sz="2240" b="1">
                <a:solidFill>
                  <a:schemeClr val="lt1"/>
                </a:solidFill>
                <a:latin typeface="Lato"/>
                <a:ea typeface="Lato"/>
                <a:cs typeface="Lato"/>
                <a:sym typeface="Lato"/>
              </a:defRPr>
            </a:lvl1pPr>
            <a:lvl2pPr lvl="1"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2pPr>
            <a:lvl3pPr lvl="2"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3pPr>
            <a:lvl4pPr lvl="3"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4pPr>
            <a:lvl5pPr lvl="4"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5pPr>
            <a:lvl6pPr lvl="5"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6pPr>
            <a:lvl7pPr lvl="6"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7pPr>
            <a:lvl8pPr lvl="7"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8pPr>
            <a:lvl9pPr lvl="8"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9pPr>
          </a:lstStyle>
          <a:p>
            <a:endParaRPr/>
          </a:p>
        </p:txBody>
      </p:sp>
      <p:sp>
        <p:nvSpPr>
          <p:cNvPr id="94" name="Google Shape;94;p17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95" name="Google Shape;95;p177"/>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96" name="Google Shape;96;p177"/>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800"/>
              <a:buFont typeface="Lato"/>
              <a:buNone/>
              <a:defRPr b="1">
                <a:latin typeface="Lato"/>
                <a:ea typeface="Lato"/>
                <a:cs typeface="Lato"/>
                <a:sym typeface="Lato"/>
              </a:defRPr>
            </a:lvl1pPr>
            <a:lvl2pPr lvl="1" algn="l">
              <a:lnSpc>
                <a:spcPct val="100000"/>
              </a:lnSpc>
              <a:spcBef>
                <a:spcPts val="0"/>
              </a:spcBef>
              <a:spcAft>
                <a:spcPts val="0"/>
              </a:spcAft>
              <a:buSzPts val="2800"/>
              <a:buFont typeface="Lato"/>
              <a:buNone/>
              <a:defRPr b="1">
                <a:latin typeface="Lato"/>
                <a:ea typeface="Lato"/>
                <a:cs typeface="Lato"/>
                <a:sym typeface="Lato"/>
              </a:defRPr>
            </a:lvl2pPr>
            <a:lvl3pPr lvl="2" algn="l">
              <a:lnSpc>
                <a:spcPct val="100000"/>
              </a:lnSpc>
              <a:spcBef>
                <a:spcPts val="0"/>
              </a:spcBef>
              <a:spcAft>
                <a:spcPts val="0"/>
              </a:spcAft>
              <a:buSzPts val="2800"/>
              <a:buFont typeface="Lato"/>
              <a:buNone/>
              <a:defRPr b="1">
                <a:latin typeface="Lato"/>
                <a:ea typeface="Lato"/>
                <a:cs typeface="Lato"/>
                <a:sym typeface="Lato"/>
              </a:defRPr>
            </a:lvl3pPr>
            <a:lvl4pPr lvl="3" algn="l">
              <a:lnSpc>
                <a:spcPct val="100000"/>
              </a:lnSpc>
              <a:spcBef>
                <a:spcPts val="0"/>
              </a:spcBef>
              <a:spcAft>
                <a:spcPts val="0"/>
              </a:spcAft>
              <a:buSzPts val="2800"/>
              <a:buFont typeface="Lato"/>
              <a:buNone/>
              <a:defRPr b="1">
                <a:latin typeface="Lato"/>
                <a:ea typeface="Lato"/>
                <a:cs typeface="Lato"/>
                <a:sym typeface="Lato"/>
              </a:defRPr>
            </a:lvl4pPr>
            <a:lvl5pPr lvl="4" algn="l">
              <a:lnSpc>
                <a:spcPct val="100000"/>
              </a:lnSpc>
              <a:spcBef>
                <a:spcPts val="0"/>
              </a:spcBef>
              <a:spcAft>
                <a:spcPts val="0"/>
              </a:spcAft>
              <a:buSzPts val="2800"/>
              <a:buFont typeface="Lato"/>
              <a:buNone/>
              <a:defRPr b="1">
                <a:latin typeface="Lato"/>
                <a:ea typeface="Lato"/>
                <a:cs typeface="Lato"/>
                <a:sym typeface="Lato"/>
              </a:defRPr>
            </a:lvl5pPr>
            <a:lvl6pPr lvl="5" algn="l">
              <a:lnSpc>
                <a:spcPct val="100000"/>
              </a:lnSpc>
              <a:spcBef>
                <a:spcPts val="0"/>
              </a:spcBef>
              <a:spcAft>
                <a:spcPts val="0"/>
              </a:spcAft>
              <a:buSzPts val="2800"/>
              <a:buFont typeface="Lato"/>
              <a:buNone/>
              <a:defRPr b="1">
                <a:latin typeface="Lato"/>
                <a:ea typeface="Lato"/>
                <a:cs typeface="Lato"/>
                <a:sym typeface="Lato"/>
              </a:defRPr>
            </a:lvl6pPr>
            <a:lvl7pPr lvl="6" algn="l">
              <a:lnSpc>
                <a:spcPct val="100000"/>
              </a:lnSpc>
              <a:spcBef>
                <a:spcPts val="0"/>
              </a:spcBef>
              <a:spcAft>
                <a:spcPts val="0"/>
              </a:spcAft>
              <a:buSzPts val="2800"/>
              <a:buFont typeface="Lato"/>
              <a:buNone/>
              <a:defRPr b="1">
                <a:latin typeface="Lato"/>
                <a:ea typeface="Lato"/>
                <a:cs typeface="Lato"/>
                <a:sym typeface="Lato"/>
              </a:defRPr>
            </a:lvl7pPr>
            <a:lvl8pPr lvl="7" algn="l">
              <a:lnSpc>
                <a:spcPct val="100000"/>
              </a:lnSpc>
              <a:spcBef>
                <a:spcPts val="0"/>
              </a:spcBef>
              <a:spcAft>
                <a:spcPts val="0"/>
              </a:spcAft>
              <a:buSzPts val="2800"/>
              <a:buFont typeface="Lato"/>
              <a:buNone/>
              <a:defRPr b="1">
                <a:latin typeface="Lato"/>
                <a:ea typeface="Lato"/>
                <a:cs typeface="Lato"/>
                <a:sym typeface="Lato"/>
              </a:defRPr>
            </a:lvl8pPr>
            <a:lvl9pPr lvl="8" algn="l">
              <a:lnSpc>
                <a:spcPct val="100000"/>
              </a:lnSpc>
              <a:spcBef>
                <a:spcPts val="0"/>
              </a:spcBef>
              <a:spcAft>
                <a:spcPts val="0"/>
              </a:spcAft>
              <a:buSzPts val="2800"/>
              <a:buFont typeface="Lato"/>
              <a:buNone/>
              <a:defRPr b="1">
                <a:latin typeface="Lato"/>
                <a:ea typeface="Lato"/>
                <a:cs typeface="Lato"/>
                <a:sym typeface="Lato"/>
              </a:defRPr>
            </a:lvl9pPr>
          </a:lstStyle>
          <a:p>
            <a:endParaRPr/>
          </a:p>
        </p:txBody>
      </p:sp>
      <p:sp>
        <p:nvSpPr>
          <p:cNvPr id="97" name="Google Shape;97;p177"/>
          <p:cNvSpPr txBox="1">
            <a:spLocks noGrp="1"/>
          </p:cNvSpPr>
          <p:nvPr>
            <p:ph type="body" idx="2"/>
          </p:nvPr>
        </p:nvSpPr>
        <p:spPr>
          <a:xfrm>
            <a:off x="658520" y="2540000"/>
            <a:ext cx="6585120" cy="474816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2"/>
              </a:buClr>
              <a:buSzPts val="1400"/>
              <a:buFont typeface="Lato"/>
              <a:buChar char="●"/>
              <a:defRPr sz="2240">
                <a:solidFill>
                  <a:schemeClr val="lt2"/>
                </a:solidFill>
                <a:latin typeface="Lato"/>
                <a:ea typeface="Lato"/>
                <a:cs typeface="Lato"/>
                <a:sym typeface="Lato"/>
              </a:defRPr>
            </a:lvl1pPr>
            <a:lvl2pPr marL="914400" lvl="1"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9pPr>
          </a:lstStyle>
          <a:p>
            <a:endParaRPr/>
          </a:p>
        </p:txBody>
      </p:sp>
      <p:sp>
        <p:nvSpPr>
          <p:cNvPr id="98" name="Google Shape;98;p177"/>
          <p:cNvSpPr txBox="1">
            <a:spLocks noGrp="1"/>
          </p:cNvSpPr>
          <p:nvPr>
            <p:ph type="body" idx="3"/>
          </p:nvPr>
        </p:nvSpPr>
        <p:spPr>
          <a:xfrm>
            <a:off x="7263280" y="2540000"/>
            <a:ext cx="6252000" cy="474816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2"/>
              </a:buClr>
              <a:buSzPts val="1400"/>
              <a:buFont typeface="Lato"/>
              <a:buChar char="●"/>
              <a:defRPr sz="2240">
                <a:solidFill>
                  <a:schemeClr val="lt2"/>
                </a:solidFill>
                <a:latin typeface="Lato"/>
                <a:ea typeface="Lato"/>
                <a:cs typeface="Lato"/>
                <a:sym typeface="Lato"/>
              </a:defRPr>
            </a:lvl1pPr>
            <a:lvl2pPr marL="914400" lvl="1"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9pPr>
          </a:lstStyle>
          <a:p>
            <a:endParaRPr/>
          </a:p>
        </p:txBody>
      </p:sp>
      <p:sp>
        <p:nvSpPr>
          <p:cNvPr id="99" name="Google Shape;99;p177"/>
          <p:cNvSpPr txBox="1">
            <a:spLocks noGrp="1"/>
          </p:cNvSpPr>
          <p:nvPr>
            <p:ph type="subTitle" idx="4"/>
          </p:nvPr>
        </p:nvSpPr>
        <p:spPr>
          <a:xfrm>
            <a:off x="678322" y="1770600"/>
            <a:ext cx="6585120" cy="677280"/>
          </a:xfrm>
          <a:prstGeom prst="rect">
            <a:avLst/>
          </a:prstGeom>
          <a:solidFill>
            <a:schemeClr val="dk1"/>
          </a:solid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chemeClr val="lt1"/>
              </a:buClr>
              <a:buSzPts val="1400"/>
              <a:buFont typeface="Lato"/>
              <a:buNone/>
              <a:defRPr sz="2240" b="1">
                <a:solidFill>
                  <a:schemeClr val="lt1"/>
                </a:solidFill>
                <a:latin typeface="Lato"/>
                <a:ea typeface="Lato"/>
                <a:cs typeface="Lato"/>
                <a:sym typeface="Lato"/>
              </a:defRPr>
            </a:lvl1pPr>
            <a:lvl2pPr lvl="1"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2pPr>
            <a:lvl3pPr lvl="2"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3pPr>
            <a:lvl4pPr lvl="3"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4pPr>
            <a:lvl5pPr lvl="4"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5pPr>
            <a:lvl6pPr lvl="5"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6pPr>
            <a:lvl7pPr lvl="6"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7pPr>
            <a:lvl8pPr lvl="7"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8pPr>
            <a:lvl9pPr lvl="8"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9pPr>
          </a:lstStyle>
          <a:p>
            <a:endParaRPr/>
          </a:p>
        </p:txBody>
      </p:sp>
      <p:sp>
        <p:nvSpPr>
          <p:cNvPr id="100" name="Google Shape;100;p177"/>
          <p:cNvSpPr/>
          <p:nvPr/>
        </p:nvSpPr>
        <p:spPr>
          <a:xfrm>
            <a:off x="1050600" y="7288200"/>
            <a:ext cx="1739520" cy="173952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01" name="Google Shape;101;p177"/>
          <p:cNvSpPr/>
          <p:nvPr/>
        </p:nvSpPr>
        <p:spPr>
          <a:xfrm>
            <a:off x="9505000" y="-204016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Body #1" type="titleOnly">
  <p:cSld name="TITLE_ONLY">
    <p:bg>
      <p:bgPr>
        <a:solidFill>
          <a:schemeClr val="lt1"/>
        </a:solidFill>
        <a:effectLst/>
      </p:bgPr>
    </p:bg>
    <p:spTree>
      <p:nvGrpSpPr>
        <p:cNvPr id="1" name="Shape 102"/>
        <p:cNvGrpSpPr/>
        <p:nvPr/>
      </p:nvGrpSpPr>
      <p:grpSpPr>
        <a:xfrm>
          <a:off x="0" y="0"/>
          <a:ext cx="0" cy="0"/>
          <a:chOff x="0" y="0"/>
          <a:chExt cx="0" cy="0"/>
        </a:xfrm>
      </p:grpSpPr>
      <p:sp>
        <p:nvSpPr>
          <p:cNvPr id="103" name="Google Shape;103;p178"/>
          <p:cNvSpPr/>
          <p:nvPr/>
        </p:nvSpPr>
        <p:spPr>
          <a:xfrm>
            <a:off x="7337760" y="0"/>
            <a:ext cx="7292640" cy="8229600"/>
          </a:xfrm>
          <a:prstGeom prst="rect">
            <a:avLst/>
          </a:prstGeom>
          <a:solidFill>
            <a:srgbClr val="F7F5F0"/>
          </a:solidFill>
          <a:ln>
            <a:noFill/>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pic>
        <p:nvPicPr>
          <p:cNvPr id="104" name="Google Shape;104;p178"/>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105" name="Google Shape;105;p17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178"/>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400"/>
              <a:buFont typeface="Lato"/>
              <a:buNone/>
              <a:defRPr sz="3840" b="1">
                <a:latin typeface="Lato"/>
                <a:ea typeface="Lato"/>
                <a:cs typeface="Lato"/>
                <a:sym typeface="Lato"/>
              </a:defRPr>
            </a:lvl1pPr>
            <a:lvl2pPr lvl="1" algn="l">
              <a:lnSpc>
                <a:spcPct val="100000"/>
              </a:lnSpc>
              <a:spcBef>
                <a:spcPts val="0"/>
              </a:spcBef>
              <a:spcAft>
                <a:spcPts val="0"/>
              </a:spcAft>
              <a:buSzPts val="2400"/>
              <a:buFont typeface="Lato"/>
              <a:buNone/>
              <a:defRPr sz="3840" b="1">
                <a:latin typeface="Lato"/>
                <a:ea typeface="Lato"/>
                <a:cs typeface="Lato"/>
                <a:sym typeface="Lato"/>
              </a:defRPr>
            </a:lvl2pPr>
            <a:lvl3pPr lvl="2" algn="l">
              <a:lnSpc>
                <a:spcPct val="100000"/>
              </a:lnSpc>
              <a:spcBef>
                <a:spcPts val="0"/>
              </a:spcBef>
              <a:spcAft>
                <a:spcPts val="0"/>
              </a:spcAft>
              <a:buSzPts val="2400"/>
              <a:buFont typeface="Lato"/>
              <a:buNone/>
              <a:defRPr sz="3840" b="1">
                <a:latin typeface="Lato"/>
                <a:ea typeface="Lato"/>
                <a:cs typeface="Lato"/>
                <a:sym typeface="Lato"/>
              </a:defRPr>
            </a:lvl3pPr>
            <a:lvl4pPr lvl="3" algn="l">
              <a:lnSpc>
                <a:spcPct val="100000"/>
              </a:lnSpc>
              <a:spcBef>
                <a:spcPts val="0"/>
              </a:spcBef>
              <a:spcAft>
                <a:spcPts val="0"/>
              </a:spcAft>
              <a:buSzPts val="2400"/>
              <a:buFont typeface="Lato"/>
              <a:buNone/>
              <a:defRPr sz="3840" b="1">
                <a:latin typeface="Lato"/>
                <a:ea typeface="Lato"/>
                <a:cs typeface="Lato"/>
                <a:sym typeface="Lato"/>
              </a:defRPr>
            </a:lvl4pPr>
            <a:lvl5pPr lvl="4" algn="l">
              <a:lnSpc>
                <a:spcPct val="100000"/>
              </a:lnSpc>
              <a:spcBef>
                <a:spcPts val="0"/>
              </a:spcBef>
              <a:spcAft>
                <a:spcPts val="0"/>
              </a:spcAft>
              <a:buSzPts val="2400"/>
              <a:buFont typeface="Lato"/>
              <a:buNone/>
              <a:defRPr sz="3840" b="1">
                <a:latin typeface="Lato"/>
                <a:ea typeface="Lato"/>
                <a:cs typeface="Lato"/>
                <a:sym typeface="Lato"/>
              </a:defRPr>
            </a:lvl5pPr>
            <a:lvl6pPr lvl="5" algn="l">
              <a:lnSpc>
                <a:spcPct val="100000"/>
              </a:lnSpc>
              <a:spcBef>
                <a:spcPts val="0"/>
              </a:spcBef>
              <a:spcAft>
                <a:spcPts val="0"/>
              </a:spcAft>
              <a:buSzPts val="2400"/>
              <a:buFont typeface="Lato"/>
              <a:buNone/>
              <a:defRPr sz="3840" b="1">
                <a:latin typeface="Lato"/>
                <a:ea typeface="Lato"/>
                <a:cs typeface="Lato"/>
                <a:sym typeface="Lato"/>
              </a:defRPr>
            </a:lvl6pPr>
            <a:lvl7pPr lvl="6" algn="l">
              <a:lnSpc>
                <a:spcPct val="100000"/>
              </a:lnSpc>
              <a:spcBef>
                <a:spcPts val="0"/>
              </a:spcBef>
              <a:spcAft>
                <a:spcPts val="0"/>
              </a:spcAft>
              <a:buSzPts val="2400"/>
              <a:buFont typeface="Lato"/>
              <a:buNone/>
              <a:defRPr sz="3840" b="1">
                <a:latin typeface="Lato"/>
                <a:ea typeface="Lato"/>
                <a:cs typeface="Lato"/>
                <a:sym typeface="Lato"/>
              </a:defRPr>
            </a:lvl7pPr>
            <a:lvl8pPr lvl="7" algn="l">
              <a:lnSpc>
                <a:spcPct val="100000"/>
              </a:lnSpc>
              <a:spcBef>
                <a:spcPts val="0"/>
              </a:spcBef>
              <a:spcAft>
                <a:spcPts val="0"/>
              </a:spcAft>
              <a:buSzPts val="2400"/>
              <a:buFont typeface="Lato"/>
              <a:buNone/>
              <a:defRPr sz="3840" b="1">
                <a:latin typeface="Lato"/>
                <a:ea typeface="Lato"/>
                <a:cs typeface="Lato"/>
                <a:sym typeface="Lato"/>
              </a:defRPr>
            </a:lvl8pPr>
            <a:lvl9pPr lvl="8" algn="l">
              <a:lnSpc>
                <a:spcPct val="100000"/>
              </a:lnSpc>
              <a:spcBef>
                <a:spcPts val="0"/>
              </a:spcBef>
              <a:spcAft>
                <a:spcPts val="0"/>
              </a:spcAft>
              <a:buSzPts val="2400"/>
              <a:buFont typeface="Lato"/>
              <a:buNone/>
              <a:defRPr sz="3840" b="1">
                <a:latin typeface="Lato"/>
                <a:ea typeface="Lato"/>
                <a:cs typeface="Lato"/>
                <a:sym typeface="Lato"/>
              </a:defRPr>
            </a:lvl9pPr>
          </a:lstStyle>
          <a:p>
            <a:endParaRPr/>
          </a:p>
        </p:txBody>
      </p:sp>
      <p:sp>
        <p:nvSpPr>
          <p:cNvPr id="107" name="Google Shape;107;p178"/>
          <p:cNvSpPr txBox="1">
            <a:spLocks noGrp="1"/>
          </p:cNvSpPr>
          <p:nvPr>
            <p:ph type="body" idx="1"/>
          </p:nvPr>
        </p:nvSpPr>
        <p:spPr>
          <a:xfrm>
            <a:off x="658520" y="1787400"/>
            <a:ext cx="6252000" cy="5500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1pPr>
            <a:lvl2pPr marL="914400" lvl="1"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2pPr>
            <a:lvl3pPr marL="1371600" lvl="2"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3pPr>
            <a:lvl4pPr marL="1828800" lvl="3"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4pPr>
            <a:lvl5pPr marL="2286000" lvl="4"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5pPr>
            <a:lvl6pPr marL="2743200" lvl="5"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6pPr>
            <a:lvl7pPr marL="3200400" lvl="6"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7pPr>
            <a:lvl8pPr marL="3657600" lvl="7"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8pPr>
            <a:lvl9pPr marL="4114800" lvl="8"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9pPr>
          </a:lstStyle>
          <a:p>
            <a:endParaRPr/>
          </a:p>
        </p:txBody>
      </p:sp>
      <p:sp>
        <p:nvSpPr>
          <p:cNvPr id="108" name="Google Shape;108;p178"/>
          <p:cNvSpPr txBox="1">
            <a:spLocks noGrp="1"/>
          </p:cNvSpPr>
          <p:nvPr>
            <p:ph type="body" idx="2"/>
          </p:nvPr>
        </p:nvSpPr>
        <p:spPr>
          <a:xfrm>
            <a:off x="7858080" y="1787400"/>
            <a:ext cx="6252000" cy="5500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1pPr>
            <a:lvl2pPr marL="914400" lvl="1"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2pPr>
            <a:lvl3pPr marL="1371600" lvl="2"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3pPr>
            <a:lvl4pPr marL="1828800" lvl="3"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4pPr>
            <a:lvl5pPr marL="2286000" lvl="4"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5pPr>
            <a:lvl6pPr marL="2743200" lvl="5"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6pPr>
            <a:lvl7pPr marL="3200400" lvl="6"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7pPr>
            <a:lvl8pPr marL="3657600" lvl="7"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8pPr>
            <a:lvl9pPr marL="4114800" lvl="8"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9pPr>
          </a:lstStyle>
          <a:p>
            <a:endParaRPr/>
          </a:p>
        </p:txBody>
      </p:sp>
      <p:sp>
        <p:nvSpPr>
          <p:cNvPr id="109" name="Google Shape;109;p178"/>
          <p:cNvSpPr/>
          <p:nvPr/>
        </p:nvSpPr>
        <p:spPr>
          <a:xfrm>
            <a:off x="1050600" y="7288200"/>
            <a:ext cx="1739520" cy="173952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10" name="Google Shape;110;p178"/>
          <p:cNvSpPr/>
          <p:nvPr/>
        </p:nvSpPr>
        <p:spPr>
          <a:xfrm>
            <a:off x="9505000" y="-204016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15639"/>
        </a:solidFill>
        <a:effectLst/>
      </p:bgPr>
    </p:bg>
    <p:spTree>
      <p:nvGrpSpPr>
        <p:cNvPr id="1" name="Shape 111"/>
        <p:cNvGrpSpPr/>
        <p:nvPr/>
      </p:nvGrpSpPr>
      <p:grpSpPr>
        <a:xfrm>
          <a:off x="0" y="0"/>
          <a:ext cx="0" cy="0"/>
          <a:chOff x="0" y="0"/>
          <a:chExt cx="0" cy="0"/>
        </a:xfrm>
      </p:grpSpPr>
      <p:sp>
        <p:nvSpPr>
          <p:cNvPr id="112" name="Google Shape;112;p179"/>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13" name="Google Shape;113;p179"/>
          <p:cNvPicPr preferRelativeResize="0"/>
          <p:nvPr/>
        </p:nvPicPr>
        <p:blipFill rotWithShape="1">
          <a:blip r:embed="rId2">
            <a:alphaModFix amt="36000"/>
          </a:blip>
          <a:srcRect/>
          <a:stretch/>
        </p:blipFill>
        <p:spPr>
          <a:xfrm>
            <a:off x="1" y="-1"/>
            <a:ext cx="14630398" cy="8229602"/>
          </a:xfrm>
          <a:prstGeom prst="rect">
            <a:avLst/>
          </a:prstGeom>
          <a:noFill/>
          <a:ln>
            <a:noFill/>
          </a:ln>
        </p:spPr>
      </p:pic>
      <p:sp>
        <p:nvSpPr>
          <p:cNvPr id="114" name="Google Shape;114;p179"/>
          <p:cNvSpPr/>
          <p:nvPr/>
        </p:nvSpPr>
        <p:spPr>
          <a:xfrm>
            <a:off x="-962720" y="5455400"/>
            <a:ext cx="2568000" cy="2568000"/>
          </a:xfrm>
          <a:prstGeom prst="ellipse">
            <a:avLst/>
          </a:prstGeom>
          <a:noFill/>
          <a:ln w="152400" cap="flat" cmpd="sng">
            <a:solidFill>
              <a:srgbClr val="085630"/>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cxnSp>
        <p:nvCxnSpPr>
          <p:cNvPr id="115" name="Google Shape;115;p179"/>
          <p:cNvCxnSpPr/>
          <p:nvPr/>
        </p:nvCxnSpPr>
        <p:spPr>
          <a:xfrm rot="10800000">
            <a:off x="940920" y="6596400"/>
            <a:ext cx="12734880" cy="0"/>
          </a:xfrm>
          <a:prstGeom prst="straightConnector1">
            <a:avLst/>
          </a:prstGeom>
          <a:noFill/>
          <a:ln w="9525" cap="flat" cmpd="sng">
            <a:solidFill>
              <a:srgbClr val="DFCDA0"/>
            </a:solidFill>
            <a:prstDash val="solid"/>
            <a:round/>
            <a:headEnd type="none" w="sm" len="sm"/>
            <a:tailEnd type="none" w="sm" len="sm"/>
          </a:ln>
        </p:spPr>
      </p:cxnSp>
      <p:sp>
        <p:nvSpPr>
          <p:cNvPr id="116" name="Google Shape;116;p179"/>
          <p:cNvSpPr/>
          <p:nvPr/>
        </p:nvSpPr>
        <p:spPr>
          <a:xfrm>
            <a:off x="10826240" y="-804560"/>
            <a:ext cx="4841280" cy="4841280"/>
          </a:xfrm>
          <a:prstGeom prst="ellipse">
            <a:avLst/>
          </a:prstGeom>
          <a:noFill/>
          <a:ln w="228600" cap="flat" cmpd="sng">
            <a:solidFill>
              <a:srgbClr val="085630"/>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pic>
        <p:nvPicPr>
          <p:cNvPr id="117" name="Google Shape;117;p179"/>
          <p:cNvPicPr preferRelativeResize="0"/>
          <p:nvPr/>
        </p:nvPicPr>
        <p:blipFill rotWithShape="1">
          <a:blip r:embed="rId3">
            <a:alphaModFix/>
          </a:blip>
          <a:srcRect/>
          <a:stretch/>
        </p:blipFill>
        <p:spPr>
          <a:xfrm>
            <a:off x="11654682" y="577600"/>
            <a:ext cx="2568000" cy="256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15639"/>
        </a:solidFill>
        <a:effectLst/>
      </p:bgPr>
    </p:bg>
    <p:spTree>
      <p:nvGrpSpPr>
        <p:cNvPr id="1" name="Shape 14"/>
        <p:cNvGrpSpPr/>
        <p:nvPr/>
      </p:nvGrpSpPr>
      <p:grpSpPr>
        <a:xfrm>
          <a:off x="0" y="0"/>
          <a:ext cx="0" cy="0"/>
          <a:chOff x="0" y="0"/>
          <a:chExt cx="0" cy="0"/>
        </a:xfrm>
      </p:grpSpPr>
      <p:sp>
        <p:nvSpPr>
          <p:cNvPr id="15" name="Google Shape;15;p198"/>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16" name="Google Shape;16;p198"/>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
        <p:nvSpPr>
          <p:cNvPr id="17" name="Google Shape;17;p19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8;p198"/>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dk1"/>
        </a:solidFill>
        <a:effectLst/>
      </p:bgPr>
    </p:bg>
    <p:spTree>
      <p:nvGrpSpPr>
        <p:cNvPr id="1" name="Shape 118"/>
        <p:cNvGrpSpPr/>
        <p:nvPr/>
      </p:nvGrpSpPr>
      <p:grpSpPr>
        <a:xfrm>
          <a:off x="0" y="0"/>
          <a:ext cx="0" cy="0"/>
          <a:chOff x="0" y="0"/>
          <a:chExt cx="0" cy="0"/>
        </a:xfrm>
      </p:grpSpPr>
      <p:sp>
        <p:nvSpPr>
          <p:cNvPr id="119" name="Google Shape;119;p18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20" name="Google Shape;120;p180"/>
          <p:cNvPicPr preferRelativeResize="0"/>
          <p:nvPr/>
        </p:nvPicPr>
        <p:blipFill rotWithShape="1">
          <a:blip r:embed="rId2">
            <a:alphaModFix/>
          </a:blip>
          <a:srcRect/>
          <a:stretch/>
        </p:blipFill>
        <p:spPr>
          <a:xfrm>
            <a:off x="13024239" y="347961"/>
            <a:ext cx="1268562" cy="1268562"/>
          </a:xfrm>
          <a:prstGeom prst="rect">
            <a:avLst/>
          </a:prstGeom>
          <a:noFill/>
          <a:ln>
            <a:noFill/>
          </a:ln>
        </p:spPr>
      </p:pic>
      <p:sp>
        <p:nvSpPr>
          <p:cNvPr id="121" name="Google Shape;121;p180"/>
          <p:cNvSpPr txBox="1">
            <a:spLocks noGrp="1"/>
          </p:cNvSpPr>
          <p:nvPr>
            <p:ph type="ctrTitle"/>
          </p:nvPr>
        </p:nvSpPr>
        <p:spPr>
          <a:xfrm>
            <a:off x="1263120" y="3055360"/>
            <a:ext cx="7757280" cy="16416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1pPr>
            <a:lvl2pPr lvl="1"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9pPr>
          </a:lstStyle>
          <a:p>
            <a:endParaRPr/>
          </a:p>
        </p:txBody>
      </p:sp>
      <p:cxnSp>
        <p:nvCxnSpPr>
          <p:cNvPr id="122" name="Google Shape;122;p180"/>
          <p:cNvCxnSpPr/>
          <p:nvPr/>
        </p:nvCxnSpPr>
        <p:spPr>
          <a:xfrm>
            <a:off x="661880" y="3074341"/>
            <a:ext cx="0" cy="2928960"/>
          </a:xfrm>
          <a:prstGeom prst="straightConnector1">
            <a:avLst/>
          </a:prstGeom>
          <a:noFill/>
          <a:ln w="9525" cap="flat" cmpd="sng">
            <a:solidFill>
              <a:srgbClr val="FFFFFF"/>
            </a:solidFill>
            <a:prstDash val="solid"/>
            <a:round/>
            <a:headEnd type="none" w="sm" len="sm"/>
            <a:tailEnd type="none" w="sm" len="sm"/>
          </a:ln>
        </p:spPr>
      </p:cxnSp>
      <p:sp>
        <p:nvSpPr>
          <p:cNvPr id="123" name="Google Shape;123;p180"/>
          <p:cNvSpPr txBox="1">
            <a:spLocks noGrp="1"/>
          </p:cNvSpPr>
          <p:nvPr>
            <p:ph type="subTitle" idx="1"/>
          </p:nvPr>
        </p:nvSpPr>
        <p:spPr>
          <a:xfrm>
            <a:off x="1263120" y="4754133"/>
            <a:ext cx="12734880" cy="1268160"/>
          </a:xfrm>
          <a:prstGeom prst="rect">
            <a:avLst/>
          </a:prstGeom>
          <a:noFill/>
          <a:ln>
            <a:noFill/>
          </a:ln>
        </p:spPr>
        <p:txBody>
          <a:bodyPr spcFirstLastPara="1" wrap="square" lIns="18275" tIns="0" rIns="91425" bIns="91425" anchor="t" anchorCtr="0">
            <a:normAutofit/>
          </a:bodyPr>
          <a:lstStyle>
            <a:lvl1pPr lvl="0" algn="l">
              <a:lnSpc>
                <a:spcPct val="100000"/>
              </a:lnSpc>
              <a:spcBef>
                <a:spcPts val="0"/>
              </a:spcBef>
              <a:spcAft>
                <a:spcPts val="0"/>
              </a:spcAft>
              <a:buClr>
                <a:schemeClr val="lt1"/>
              </a:buClr>
              <a:buSzPts val="1800"/>
              <a:buFont typeface="Lato"/>
              <a:buNone/>
              <a:defRPr>
                <a:solidFill>
                  <a:schemeClr val="lt1"/>
                </a:solidFill>
                <a:latin typeface="Lato"/>
                <a:ea typeface="Lato"/>
                <a:cs typeface="Lato"/>
                <a:sym typeface="Lato"/>
              </a:defRPr>
            </a:lvl1pPr>
            <a:lvl2pPr lvl="1"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9pPr>
          </a:lstStyle>
          <a:p>
            <a:endParaRPr/>
          </a:p>
        </p:txBody>
      </p:sp>
      <p:sp>
        <p:nvSpPr>
          <p:cNvPr id="124" name="Google Shape;124;p180"/>
          <p:cNvSpPr/>
          <p:nvPr/>
        </p:nvSpPr>
        <p:spPr>
          <a:xfrm rot="767294">
            <a:off x="6233038" y="1012665"/>
            <a:ext cx="1747835" cy="1747835"/>
          </a:xfrm>
          <a:prstGeom prst="ellipse">
            <a:avLst/>
          </a:prstGeom>
          <a:noFill/>
          <a:ln w="2286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25" name="Google Shape;125;p180"/>
          <p:cNvSpPr/>
          <p:nvPr/>
        </p:nvSpPr>
        <p:spPr>
          <a:xfrm rot="767408">
            <a:off x="6953937" y="-726987"/>
            <a:ext cx="3276170" cy="3284085"/>
          </a:xfrm>
          <a:prstGeom prst="ellipse">
            <a:avLst/>
          </a:prstGeom>
          <a:noFill/>
          <a:ln w="1143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26" name="Google Shape;126;p180"/>
          <p:cNvSpPr/>
          <p:nvPr/>
        </p:nvSpPr>
        <p:spPr>
          <a:xfrm>
            <a:off x="13769160" y="3993240"/>
            <a:ext cx="1747680" cy="1747680"/>
          </a:xfrm>
          <a:prstGeom prst="ellipse">
            <a:avLst/>
          </a:prstGeom>
          <a:noFill/>
          <a:ln w="2286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27" name="Google Shape;127;p180"/>
          <p:cNvSpPr/>
          <p:nvPr/>
        </p:nvSpPr>
        <p:spPr>
          <a:xfrm>
            <a:off x="-1351520" y="-1667640"/>
            <a:ext cx="3276000" cy="3284160"/>
          </a:xfrm>
          <a:prstGeom prst="ellipse">
            <a:avLst/>
          </a:prstGeom>
          <a:noFill/>
          <a:ln w="1143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28" name="Google Shape;128;p180"/>
          <p:cNvSpPr/>
          <p:nvPr/>
        </p:nvSpPr>
        <p:spPr>
          <a:xfrm>
            <a:off x="3236360" y="7206880"/>
            <a:ext cx="3276000" cy="3284160"/>
          </a:xfrm>
          <a:prstGeom prst="ellipse">
            <a:avLst/>
          </a:prstGeom>
          <a:noFill/>
          <a:ln w="1143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29"/>
        <p:cNvGrpSpPr/>
        <p:nvPr/>
      </p:nvGrpSpPr>
      <p:grpSpPr>
        <a:xfrm>
          <a:off x="0" y="0"/>
          <a:ext cx="0" cy="0"/>
          <a:chOff x="0" y="0"/>
          <a:chExt cx="0" cy="0"/>
        </a:xfrm>
      </p:grpSpPr>
      <p:sp>
        <p:nvSpPr>
          <p:cNvPr id="130" name="Google Shape;130;p181"/>
          <p:cNvSpPr txBox="1">
            <a:spLocks noGrp="1"/>
          </p:cNvSpPr>
          <p:nvPr>
            <p:ph type="body" idx="1"/>
          </p:nvPr>
        </p:nvSpPr>
        <p:spPr>
          <a:xfrm>
            <a:off x="498720" y="6768920"/>
            <a:ext cx="9598080" cy="96816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000"/>
              <a:buFont typeface="Lato"/>
              <a:buNone/>
              <a:defRPr sz="1600">
                <a:latin typeface="Lato"/>
                <a:ea typeface="Lato"/>
                <a:cs typeface="Lato"/>
                <a:sym typeface="Lato"/>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1" name="Google Shape;131;p18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32" name="Google Shape;132;p181"/>
          <p:cNvPicPr preferRelativeResize="0"/>
          <p:nvPr/>
        </p:nvPicPr>
        <p:blipFill rotWithShape="1">
          <a:blip r:embed="rId2">
            <a:alphaModFix/>
          </a:blip>
          <a:srcRect/>
          <a:stretch/>
        </p:blipFill>
        <p:spPr>
          <a:xfrm>
            <a:off x="13024237" y="347961"/>
            <a:ext cx="1268562" cy="126856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type="obj">
  <p:cSld name="OBJECT">
    <p:spTree>
      <p:nvGrpSpPr>
        <p:cNvPr id="1" name="Shape 150"/>
        <p:cNvGrpSpPr/>
        <p:nvPr/>
      </p:nvGrpSpPr>
      <p:grpSpPr>
        <a:xfrm>
          <a:off x="0" y="0"/>
          <a:ext cx="0" cy="0"/>
          <a:chOff x="0" y="0"/>
          <a:chExt cx="0" cy="0"/>
        </a:xfrm>
      </p:grpSpPr>
      <p:sp>
        <p:nvSpPr>
          <p:cNvPr id="151" name="Google Shape;151;p151"/>
          <p:cNvSpPr txBox="1">
            <a:spLocks noGrp="1"/>
          </p:cNvSpPr>
          <p:nvPr>
            <p:ph type="ftr" idx="11"/>
          </p:nvPr>
        </p:nvSpPr>
        <p:spPr>
          <a:xfrm>
            <a:off x="4974336" y="7653529"/>
            <a:ext cx="4681920" cy="215444"/>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2" name="Google Shape;152;p151"/>
          <p:cNvSpPr txBox="1">
            <a:spLocks noGrp="1"/>
          </p:cNvSpPr>
          <p:nvPr>
            <p:ph type="dt" idx="10"/>
          </p:nvPr>
        </p:nvSpPr>
        <p:spPr>
          <a:xfrm>
            <a:off x="731520" y="7653529"/>
            <a:ext cx="3364800" cy="21544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3" name="Google Shape;153;p151"/>
          <p:cNvSpPr txBox="1">
            <a:spLocks noGrp="1"/>
          </p:cNvSpPr>
          <p:nvPr>
            <p:ph type="sldNum" idx="12"/>
          </p:nvPr>
        </p:nvSpPr>
        <p:spPr>
          <a:xfrm>
            <a:off x="10533888" y="7653528"/>
            <a:ext cx="3364800" cy="443198"/>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2">
  <p:cSld name="1_Subtitle 2">
    <p:spTree>
      <p:nvGrpSpPr>
        <p:cNvPr id="1" name="Shape 154"/>
        <p:cNvGrpSpPr/>
        <p:nvPr/>
      </p:nvGrpSpPr>
      <p:grpSpPr>
        <a:xfrm>
          <a:off x="0" y="0"/>
          <a:ext cx="0" cy="0"/>
          <a:chOff x="0" y="0"/>
          <a:chExt cx="0" cy="0"/>
        </a:xfrm>
      </p:grpSpPr>
      <p:sp>
        <p:nvSpPr>
          <p:cNvPr id="155" name="Google Shape;155;p158"/>
          <p:cNvSpPr/>
          <p:nvPr/>
        </p:nvSpPr>
        <p:spPr>
          <a:xfrm>
            <a:off x="0" y="0"/>
            <a:ext cx="14630400" cy="1605516"/>
          </a:xfrm>
          <a:prstGeom prst="roundRect">
            <a:avLst>
              <a:gd name="adj" fmla="val 0"/>
            </a:avLst>
          </a:prstGeom>
          <a:solidFill>
            <a:srgbClr val="085630"/>
          </a:solidFill>
          <a:ln>
            <a:noFill/>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pic>
        <p:nvPicPr>
          <p:cNvPr id="156" name="Google Shape;156;p158"/>
          <p:cNvPicPr preferRelativeResize="0"/>
          <p:nvPr/>
        </p:nvPicPr>
        <p:blipFill rotWithShape="1">
          <a:blip r:embed="rId2">
            <a:alphaModFix amt="15000"/>
          </a:blip>
          <a:srcRect/>
          <a:stretch/>
        </p:blipFill>
        <p:spPr>
          <a:xfrm>
            <a:off x="1" y="1"/>
            <a:ext cx="14630398" cy="1605516"/>
          </a:xfrm>
          <a:prstGeom prst="rect">
            <a:avLst/>
          </a:prstGeom>
          <a:noFill/>
          <a:ln>
            <a:noFill/>
          </a:ln>
        </p:spPr>
      </p:pic>
      <p:sp>
        <p:nvSpPr>
          <p:cNvPr id="157" name="Google Shape;157;p15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58" name="Google Shape;158;p158"/>
          <p:cNvPicPr preferRelativeResize="0"/>
          <p:nvPr/>
        </p:nvPicPr>
        <p:blipFill rotWithShape="1">
          <a:blip r:embed="rId3">
            <a:alphaModFix/>
          </a:blip>
          <a:srcRect/>
          <a:stretch/>
        </p:blipFill>
        <p:spPr>
          <a:xfrm>
            <a:off x="13167360" y="0"/>
            <a:ext cx="1463040" cy="146304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15639"/>
        </a:solidFill>
        <a:effectLst/>
      </p:bgPr>
    </p:bg>
    <p:spTree>
      <p:nvGrpSpPr>
        <p:cNvPr id="1" name="Shape 159"/>
        <p:cNvGrpSpPr/>
        <p:nvPr/>
      </p:nvGrpSpPr>
      <p:grpSpPr>
        <a:xfrm>
          <a:off x="0" y="0"/>
          <a:ext cx="0" cy="0"/>
          <a:chOff x="0" y="0"/>
          <a:chExt cx="0" cy="0"/>
        </a:xfrm>
      </p:grpSpPr>
      <p:sp>
        <p:nvSpPr>
          <p:cNvPr id="160" name="Google Shape;160;p65"/>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161" name="Google Shape;161;p65"/>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
        <p:nvSpPr>
          <p:cNvPr id="162" name="Google Shape;162;p6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63" name="Google Shape;163;p65"/>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D64C4C"/>
        </a:solidFill>
        <a:effectLst/>
      </p:bgPr>
    </p:bg>
    <p:spTree>
      <p:nvGrpSpPr>
        <p:cNvPr id="1" name="Shape 164"/>
        <p:cNvGrpSpPr/>
        <p:nvPr/>
      </p:nvGrpSpPr>
      <p:grpSpPr>
        <a:xfrm>
          <a:off x="0" y="0"/>
          <a:ext cx="0" cy="0"/>
          <a:chOff x="0" y="0"/>
          <a:chExt cx="0" cy="0"/>
        </a:xfrm>
      </p:grpSpPr>
      <p:sp>
        <p:nvSpPr>
          <p:cNvPr id="165" name="Google Shape;165;p159"/>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159"/>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167" name="Google Shape;167;p159"/>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168" name="Google Shape;168;p159"/>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1">
  <p:cSld name="Title slide 1 1">
    <p:bg>
      <p:bgPr>
        <a:solidFill>
          <a:srgbClr val="5E9A0E"/>
        </a:solidFill>
        <a:effectLst/>
      </p:bgPr>
    </p:bg>
    <p:spTree>
      <p:nvGrpSpPr>
        <p:cNvPr id="1" name="Shape 169"/>
        <p:cNvGrpSpPr/>
        <p:nvPr/>
      </p:nvGrpSpPr>
      <p:grpSpPr>
        <a:xfrm>
          <a:off x="0" y="0"/>
          <a:ext cx="0" cy="0"/>
          <a:chOff x="0" y="0"/>
          <a:chExt cx="0" cy="0"/>
        </a:xfrm>
      </p:grpSpPr>
      <p:sp>
        <p:nvSpPr>
          <p:cNvPr id="170" name="Google Shape;170;p16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71" name="Google Shape;171;p160"/>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172" name="Google Shape;172;p160"/>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173" name="Google Shape;173;p160"/>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 1 1">
  <p:cSld name="Title slide 1 1 1">
    <p:bg>
      <p:bgPr>
        <a:solidFill>
          <a:srgbClr val="286689"/>
        </a:solidFill>
        <a:effectLst/>
      </p:bgPr>
    </p:bg>
    <p:spTree>
      <p:nvGrpSpPr>
        <p:cNvPr id="1" name="Shape 174"/>
        <p:cNvGrpSpPr/>
        <p:nvPr/>
      </p:nvGrpSpPr>
      <p:grpSpPr>
        <a:xfrm>
          <a:off x="0" y="0"/>
          <a:ext cx="0" cy="0"/>
          <a:chOff x="0" y="0"/>
          <a:chExt cx="0" cy="0"/>
        </a:xfrm>
      </p:grpSpPr>
      <p:sp>
        <p:nvSpPr>
          <p:cNvPr id="175" name="Google Shape;175;p16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76" name="Google Shape;176;p161"/>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177" name="Google Shape;177;p161"/>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178" name="Google Shape;178;p161"/>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1 1 1">
  <p:cSld name="Title slide 1 1 1 1">
    <p:bg>
      <p:bgPr>
        <a:solidFill>
          <a:srgbClr val="DFCDA0"/>
        </a:solidFill>
        <a:effectLst/>
      </p:bgPr>
    </p:bg>
    <p:spTree>
      <p:nvGrpSpPr>
        <p:cNvPr id="1" name="Shape 179"/>
        <p:cNvGrpSpPr/>
        <p:nvPr/>
      </p:nvGrpSpPr>
      <p:grpSpPr>
        <a:xfrm>
          <a:off x="0" y="0"/>
          <a:ext cx="0" cy="0"/>
          <a:chOff x="0" y="0"/>
          <a:chExt cx="0" cy="0"/>
        </a:xfrm>
      </p:grpSpPr>
      <p:sp>
        <p:nvSpPr>
          <p:cNvPr id="180" name="Google Shape;180;p16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81" name="Google Shape;181;p162"/>
          <p:cNvPicPr preferRelativeResize="0"/>
          <p:nvPr/>
        </p:nvPicPr>
        <p:blipFill rotWithShape="1">
          <a:blip r:embed="rId2">
            <a:alphaModFix/>
          </a:blip>
          <a:srcRect/>
          <a:stretch/>
        </p:blipFill>
        <p:spPr>
          <a:xfrm>
            <a:off x="-16" y="6807080"/>
            <a:ext cx="1463040" cy="1463040"/>
          </a:xfrm>
          <a:prstGeom prst="rect">
            <a:avLst/>
          </a:prstGeom>
          <a:noFill/>
          <a:ln>
            <a:noFill/>
          </a:ln>
        </p:spPr>
      </p:pic>
      <p:sp>
        <p:nvSpPr>
          <p:cNvPr id="182" name="Google Shape;182;p162"/>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5E9A0E"/>
              </a:buClr>
              <a:buSzPts val="4800"/>
              <a:buFont typeface="Lato"/>
              <a:buNone/>
              <a:defRPr sz="7680">
                <a:solidFill>
                  <a:srgbClr val="5E9A0E"/>
                </a:solidFill>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183" name="Google Shape;183;p162"/>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7F5F0"/>
              </a:buClr>
              <a:buSzPts val="3600"/>
              <a:buFont typeface="Lato"/>
              <a:buNone/>
              <a:defRPr sz="5760">
                <a:solidFill>
                  <a:srgbClr val="F7F5F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1 1 1 1 1">
  <p:cSld name="Title slide 1 1 1 1 1">
    <p:bg>
      <p:bgPr>
        <a:solidFill>
          <a:srgbClr val="F7F5F0"/>
        </a:solidFill>
        <a:effectLst/>
      </p:bgPr>
    </p:bg>
    <p:spTree>
      <p:nvGrpSpPr>
        <p:cNvPr id="1" name="Shape 184"/>
        <p:cNvGrpSpPr/>
        <p:nvPr/>
      </p:nvGrpSpPr>
      <p:grpSpPr>
        <a:xfrm>
          <a:off x="0" y="0"/>
          <a:ext cx="0" cy="0"/>
          <a:chOff x="0" y="0"/>
          <a:chExt cx="0" cy="0"/>
        </a:xfrm>
      </p:grpSpPr>
      <p:sp>
        <p:nvSpPr>
          <p:cNvPr id="185" name="Google Shape;185;p16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86" name="Google Shape;186;p163"/>
          <p:cNvPicPr preferRelativeResize="0"/>
          <p:nvPr/>
        </p:nvPicPr>
        <p:blipFill rotWithShape="1">
          <a:blip r:embed="rId2">
            <a:alphaModFix/>
          </a:blip>
          <a:srcRect/>
          <a:stretch/>
        </p:blipFill>
        <p:spPr>
          <a:xfrm>
            <a:off x="-16" y="6807080"/>
            <a:ext cx="1463040" cy="1463040"/>
          </a:xfrm>
          <a:prstGeom prst="rect">
            <a:avLst/>
          </a:prstGeom>
          <a:noFill/>
          <a:ln>
            <a:noFill/>
          </a:ln>
        </p:spPr>
      </p:pic>
      <p:sp>
        <p:nvSpPr>
          <p:cNvPr id="187" name="Google Shape;187;p163"/>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15639"/>
              </a:buClr>
              <a:buSzPts val="4800"/>
              <a:buFont typeface="Lato"/>
              <a:buNone/>
              <a:defRPr sz="7680">
                <a:solidFill>
                  <a:srgbClr val="015639"/>
                </a:solidFill>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188" name="Google Shape;188;p163"/>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Font typeface="Lato"/>
              <a:buNone/>
              <a:defRPr sz="5760">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D64C4C"/>
        </a:solidFill>
        <a:effectLst/>
      </p:bgPr>
    </p:bg>
    <p:spTree>
      <p:nvGrpSpPr>
        <p:cNvPr id="1" name="Shape 19"/>
        <p:cNvGrpSpPr/>
        <p:nvPr/>
      </p:nvGrpSpPr>
      <p:grpSpPr>
        <a:xfrm>
          <a:off x="0" y="0"/>
          <a:ext cx="0" cy="0"/>
          <a:chOff x="0" y="0"/>
          <a:chExt cx="0" cy="0"/>
        </a:xfrm>
      </p:grpSpPr>
      <p:sp>
        <p:nvSpPr>
          <p:cNvPr id="20" name="Google Shape;20;p199"/>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99"/>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22" name="Google Shape;22;p199"/>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23" name="Google Shape;23;p199"/>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9"/>
        <p:cNvGrpSpPr/>
        <p:nvPr/>
      </p:nvGrpSpPr>
      <p:grpSpPr>
        <a:xfrm>
          <a:off x="0" y="0"/>
          <a:ext cx="0" cy="0"/>
          <a:chOff x="0" y="0"/>
          <a:chExt cx="0" cy="0"/>
        </a:xfrm>
      </p:grpSpPr>
      <p:sp>
        <p:nvSpPr>
          <p:cNvPr id="190" name="Google Shape;190;p164"/>
          <p:cNvSpPr/>
          <p:nvPr/>
        </p:nvSpPr>
        <p:spPr>
          <a:xfrm>
            <a:off x="7315200" y="40"/>
            <a:ext cx="7315200" cy="8229600"/>
          </a:xfrm>
          <a:prstGeom prst="rect">
            <a:avLst/>
          </a:prstGeom>
          <a:solidFill>
            <a:srgbClr val="DFCDA0"/>
          </a:solidFill>
          <a:ln>
            <a:noFill/>
          </a:ln>
        </p:spPr>
        <p:txBody>
          <a:bodyPr spcFirstLastPara="1" wrap="square" lIns="146275" tIns="146275" rIns="146275" bIns="146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91" name="Google Shape;191;p164"/>
          <p:cNvSpPr txBox="1">
            <a:spLocks noGrp="1"/>
          </p:cNvSpPr>
          <p:nvPr>
            <p:ph type="title"/>
          </p:nvPr>
        </p:nvSpPr>
        <p:spPr>
          <a:xfrm>
            <a:off x="932080" y="1283160"/>
            <a:ext cx="6472320" cy="237168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15639"/>
              </a:buClr>
              <a:buSzPts val="3600"/>
              <a:buFont typeface="Lato"/>
              <a:buNone/>
              <a:defRPr sz="5760">
                <a:solidFill>
                  <a:srgbClr val="015639"/>
                </a:solidFill>
                <a:latin typeface="Lato"/>
                <a:ea typeface="Lato"/>
                <a:cs typeface="Lato"/>
                <a:sym typeface="Lato"/>
              </a:defRPr>
            </a:lvl1pPr>
            <a:lvl2pPr lvl="1" algn="ctr">
              <a:lnSpc>
                <a:spcPct val="100000"/>
              </a:lnSpc>
              <a:spcBef>
                <a:spcPts val="0"/>
              </a:spcBef>
              <a:spcAft>
                <a:spcPts val="0"/>
              </a:spcAft>
              <a:buSzPts val="4800"/>
              <a:buFont typeface="Lato"/>
              <a:buNone/>
              <a:defRPr sz="7680">
                <a:latin typeface="Lato"/>
                <a:ea typeface="Lato"/>
                <a:cs typeface="Lato"/>
                <a:sym typeface="Lato"/>
              </a:defRPr>
            </a:lvl2pPr>
            <a:lvl3pPr lvl="2" algn="ctr">
              <a:lnSpc>
                <a:spcPct val="100000"/>
              </a:lnSpc>
              <a:spcBef>
                <a:spcPts val="0"/>
              </a:spcBef>
              <a:spcAft>
                <a:spcPts val="0"/>
              </a:spcAft>
              <a:buSzPts val="4800"/>
              <a:buFont typeface="Lato"/>
              <a:buNone/>
              <a:defRPr sz="7680">
                <a:latin typeface="Lato"/>
                <a:ea typeface="Lato"/>
                <a:cs typeface="Lato"/>
                <a:sym typeface="Lato"/>
              </a:defRPr>
            </a:lvl3pPr>
            <a:lvl4pPr lvl="3" algn="ctr">
              <a:lnSpc>
                <a:spcPct val="100000"/>
              </a:lnSpc>
              <a:spcBef>
                <a:spcPts val="0"/>
              </a:spcBef>
              <a:spcAft>
                <a:spcPts val="0"/>
              </a:spcAft>
              <a:buSzPts val="4800"/>
              <a:buFont typeface="Lato"/>
              <a:buNone/>
              <a:defRPr sz="7680">
                <a:latin typeface="Lato"/>
                <a:ea typeface="Lato"/>
                <a:cs typeface="Lato"/>
                <a:sym typeface="Lato"/>
              </a:defRPr>
            </a:lvl4pPr>
            <a:lvl5pPr lvl="4" algn="ctr">
              <a:lnSpc>
                <a:spcPct val="100000"/>
              </a:lnSpc>
              <a:spcBef>
                <a:spcPts val="0"/>
              </a:spcBef>
              <a:spcAft>
                <a:spcPts val="0"/>
              </a:spcAft>
              <a:buSzPts val="4800"/>
              <a:buFont typeface="Lato"/>
              <a:buNone/>
              <a:defRPr sz="7680">
                <a:latin typeface="Lato"/>
                <a:ea typeface="Lato"/>
                <a:cs typeface="Lato"/>
                <a:sym typeface="Lato"/>
              </a:defRPr>
            </a:lvl5pPr>
            <a:lvl6pPr lvl="5" algn="ctr">
              <a:lnSpc>
                <a:spcPct val="100000"/>
              </a:lnSpc>
              <a:spcBef>
                <a:spcPts val="0"/>
              </a:spcBef>
              <a:spcAft>
                <a:spcPts val="0"/>
              </a:spcAft>
              <a:buSzPts val="4800"/>
              <a:buFont typeface="Lato"/>
              <a:buNone/>
              <a:defRPr sz="7680">
                <a:latin typeface="Lato"/>
                <a:ea typeface="Lato"/>
                <a:cs typeface="Lato"/>
                <a:sym typeface="Lato"/>
              </a:defRPr>
            </a:lvl6pPr>
            <a:lvl7pPr lvl="6" algn="ctr">
              <a:lnSpc>
                <a:spcPct val="100000"/>
              </a:lnSpc>
              <a:spcBef>
                <a:spcPts val="0"/>
              </a:spcBef>
              <a:spcAft>
                <a:spcPts val="0"/>
              </a:spcAft>
              <a:buSzPts val="4800"/>
              <a:buFont typeface="Lato"/>
              <a:buNone/>
              <a:defRPr sz="7680">
                <a:latin typeface="Lato"/>
                <a:ea typeface="Lato"/>
                <a:cs typeface="Lato"/>
                <a:sym typeface="Lato"/>
              </a:defRPr>
            </a:lvl7pPr>
            <a:lvl8pPr lvl="7" algn="ctr">
              <a:lnSpc>
                <a:spcPct val="100000"/>
              </a:lnSpc>
              <a:spcBef>
                <a:spcPts val="0"/>
              </a:spcBef>
              <a:spcAft>
                <a:spcPts val="0"/>
              </a:spcAft>
              <a:buSzPts val="4800"/>
              <a:buFont typeface="Lato"/>
              <a:buNone/>
              <a:defRPr sz="7680">
                <a:latin typeface="Lato"/>
                <a:ea typeface="Lato"/>
                <a:cs typeface="Lato"/>
                <a:sym typeface="Lato"/>
              </a:defRPr>
            </a:lvl8pPr>
            <a:lvl9pPr lvl="8" algn="ctr">
              <a:lnSpc>
                <a:spcPct val="100000"/>
              </a:lnSpc>
              <a:spcBef>
                <a:spcPts val="0"/>
              </a:spcBef>
              <a:spcAft>
                <a:spcPts val="0"/>
              </a:spcAft>
              <a:buSzPts val="4800"/>
              <a:buFont typeface="Lato"/>
              <a:buNone/>
              <a:defRPr sz="7680">
                <a:latin typeface="Lato"/>
                <a:ea typeface="Lato"/>
                <a:cs typeface="Lato"/>
                <a:sym typeface="Lato"/>
              </a:defRPr>
            </a:lvl9pPr>
          </a:lstStyle>
          <a:p>
            <a:endParaRPr/>
          </a:p>
        </p:txBody>
      </p:sp>
      <p:sp>
        <p:nvSpPr>
          <p:cNvPr id="192" name="Google Shape;192;p164"/>
          <p:cNvSpPr txBox="1">
            <a:spLocks noGrp="1"/>
          </p:cNvSpPr>
          <p:nvPr>
            <p:ph type="subTitle" idx="1"/>
          </p:nvPr>
        </p:nvSpPr>
        <p:spPr>
          <a:xfrm>
            <a:off x="932080" y="4615240"/>
            <a:ext cx="5964960" cy="196752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Lato"/>
              <a:buNone/>
              <a:defRPr sz="3840">
                <a:latin typeface="Lato"/>
                <a:ea typeface="Lato"/>
                <a:cs typeface="Lato"/>
                <a:sym typeface="Lato"/>
              </a:defRPr>
            </a:lvl1pPr>
            <a:lvl2pPr lvl="1" algn="ctr">
              <a:lnSpc>
                <a:spcPct val="100000"/>
              </a:lnSpc>
              <a:spcBef>
                <a:spcPts val="0"/>
              </a:spcBef>
              <a:spcAft>
                <a:spcPts val="0"/>
              </a:spcAft>
              <a:buSzPts val="2100"/>
              <a:buFont typeface="Lato"/>
              <a:buNone/>
              <a:defRPr sz="3359">
                <a:latin typeface="Lato"/>
                <a:ea typeface="Lato"/>
                <a:cs typeface="Lato"/>
                <a:sym typeface="Lato"/>
              </a:defRPr>
            </a:lvl2pPr>
            <a:lvl3pPr lvl="2" algn="ctr">
              <a:lnSpc>
                <a:spcPct val="100000"/>
              </a:lnSpc>
              <a:spcBef>
                <a:spcPts val="0"/>
              </a:spcBef>
              <a:spcAft>
                <a:spcPts val="0"/>
              </a:spcAft>
              <a:buSzPts val="2100"/>
              <a:buFont typeface="Lato"/>
              <a:buNone/>
              <a:defRPr sz="3359">
                <a:latin typeface="Lato"/>
                <a:ea typeface="Lato"/>
                <a:cs typeface="Lato"/>
                <a:sym typeface="Lato"/>
              </a:defRPr>
            </a:lvl3pPr>
            <a:lvl4pPr lvl="3" algn="ctr">
              <a:lnSpc>
                <a:spcPct val="100000"/>
              </a:lnSpc>
              <a:spcBef>
                <a:spcPts val="0"/>
              </a:spcBef>
              <a:spcAft>
                <a:spcPts val="0"/>
              </a:spcAft>
              <a:buSzPts val="2100"/>
              <a:buFont typeface="Lato"/>
              <a:buNone/>
              <a:defRPr sz="3359">
                <a:latin typeface="Lato"/>
                <a:ea typeface="Lato"/>
                <a:cs typeface="Lato"/>
                <a:sym typeface="Lato"/>
              </a:defRPr>
            </a:lvl4pPr>
            <a:lvl5pPr lvl="4" algn="ctr">
              <a:lnSpc>
                <a:spcPct val="100000"/>
              </a:lnSpc>
              <a:spcBef>
                <a:spcPts val="0"/>
              </a:spcBef>
              <a:spcAft>
                <a:spcPts val="0"/>
              </a:spcAft>
              <a:buSzPts val="2100"/>
              <a:buFont typeface="Lato"/>
              <a:buNone/>
              <a:defRPr sz="3359">
                <a:latin typeface="Lato"/>
                <a:ea typeface="Lato"/>
                <a:cs typeface="Lato"/>
                <a:sym typeface="Lato"/>
              </a:defRPr>
            </a:lvl5pPr>
            <a:lvl6pPr lvl="5" algn="ctr">
              <a:lnSpc>
                <a:spcPct val="100000"/>
              </a:lnSpc>
              <a:spcBef>
                <a:spcPts val="0"/>
              </a:spcBef>
              <a:spcAft>
                <a:spcPts val="0"/>
              </a:spcAft>
              <a:buSzPts val="2100"/>
              <a:buFont typeface="Lato"/>
              <a:buNone/>
              <a:defRPr sz="3359">
                <a:latin typeface="Lato"/>
                <a:ea typeface="Lato"/>
                <a:cs typeface="Lato"/>
                <a:sym typeface="Lato"/>
              </a:defRPr>
            </a:lvl6pPr>
            <a:lvl7pPr lvl="6" algn="ctr">
              <a:lnSpc>
                <a:spcPct val="100000"/>
              </a:lnSpc>
              <a:spcBef>
                <a:spcPts val="0"/>
              </a:spcBef>
              <a:spcAft>
                <a:spcPts val="0"/>
              </a:spcAft>
              <a:buSzPts val="2100"/>
              <a:buFont typeface="Lato"/>
              <a:buNone/>
              <a:defRPr sz="3359">
                <a:latin typeface="Lato"/>
                <a:ea typeface="Lato"/>
                <a:cs typeface="Lato"/>
                <a:sym typeface="Lato"/>
              </a:defRPr>
            </a:lvl7pPr>
            <a:lvl8pPr lvl="7" algn="ctr">
              <a:lnSpc>
                <a:spcPct val="100000"/>
              </a:lnSpc>
              <a:spcBef>
                <a:spcPts val="0"/>
              </a:spcBef>
              <a:spcAft>
                <a:spcPts val="0"/>
              </a:spcAft>
              <a:buSzPts val="2100"/>
              <a:buFont typeface="Lato"/>
              <a:buNone/>
              <a:defRPr sz="3359">
                <a:latin typeface="Lato"/>
                <a:ea typeface="Lato"/>
                <a:cs typeface="Lato"/>
                <a:sym typeface="Lato"/>
              </a:defRPr>
            </a:lvl8pPr>
            <a:lvl9pPr lvl="8" algn="ctr">
              <a:lnSpc>
                <a:spcPct val="100000"/>
              </a:lnSpc>
              <a:spcBef>
                <a:spcPts val="0"/>
              </a:spcBef>
              <a:spcAft>
                <a:spcPts val="0"/>
              </a:spcAft>
              <a:buSzPts val="2100"/>
              <a:buFont typeface="Lato"/>
              <a:buNone/>
              <a:defRPr sz="3359">
                <a:latin typeface="Lato"/>
                <a:ea typeface="Lato"/>
                <a:cs typeface="Lato"/>
                <a:sym typeface="Lato"/>
              </a:defRPr>
            </a:lvl9pPr>
          </a:lstStyle>
          <a:p>
            <a:endParaRPr/>
          </a:p>
        </p:txBody>
      </p:sp>
      <p:sp>
        <p:nvSpPr>
          <p:cNvPr id="193" name="Google Shape;193;p16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015639"/>
        </a:solidFill>
        <a:effectLst/>
      </p:bgPr>
    </p:bg>
    <p:spTree>
      <p:nvGrpSpPr>
        <p:cNvPr id="1" name="Shape 194"/>
        <p:cNvGrpSpPr/>
        <p:nvPr/>
      </p:nvGrpSpPr>
      <p:grpSpPr>
        <a:xfrm>
          <a:off x="0" y="0"/>
          <a:ext cx="0" cy="0"/>
          <a:chOff x="0" y="0"/>
          <a:chExt cx="0" cy="0"/>
        </a:xfrm>
      </p:grpSpPr>
      <p:pic>
        <p:nvPicPr>
          <p:cNvPr id="195" name="Google Shape;195;p165"/>
          <p:cNvPicPr preferRelativeResize="0"/>
          <p:nvPr/>
        </p:nvPicPr>
        <p:blipFill rotWithShape="1">
          <a:blip r:embed="rId2">
            <a:alphaModFix amt="36000"/>
          </a:blip>
          <a:srcRect/>
          <a:stretch/>
        </p:blipFill>
        <p:spPr>
          <a:xfrm>
            <a:off x="1" y="-1"/>
            <a:ext cx="14630398" cy="8229602"/>
          </a:xfrm>
          <a:prstGeom prst="rect">
            <a:avLst/>
          </a:prstGeom>
          <a:noFill/>
          <a:ln>
            <a:noFill/>
          </a:ln>
        </p:spPr>
      </p:pic>
      <p:sp>
        <p:nvSpPr>
          <p:cNvPr id="196" name="Google Shape;196;p16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97" name="Google Shape;197;p165"/>
          <p:cNvSpPr/>
          <p:nvPr/>
        </p:nvSpPr>
        <p:spPr>
          <a:xfrm>
            <a:off x="-962720" y="5455400"/>
            <a:ext cx="2568000" cy="2568000"/>
          </a:xfrm>
          <a:prstGeom prst="ellipse">
            <a:avLst/>
          </a:prstGeom>
          <a:noFill/>
          <a:ln w="152400" cap="flat" cmpd="sng">
            <a:solidFill>
              <a:srgbClr val="085630"/>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198" name="Google Shape;198;p165"/>
          <p:cNvSpPr/>
          <p:nvPr/>
        </p:nvSpPr>
        <p:spPr>
          <a:xfrm>
            <a:off x="10826240" y="-804560"/>
            <a:ext cx="4841280" cy="4841280"/>
          </a:xfrm>
          <a:prstGeom prst="ellipse">
            <a:avLst/>
          </a:prstGeom>
          <a:noFill/>
          <a:ln w="228600" cap="flat" cmpd="sng">
            <a:solidFill>
              <a:srgbClr val="085630"/>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pic>
        <p:nvPicPr>
          <p:cNvPr id="199" name="Google Shape;199;p165"/>
          <p:cNvPicPr preferRelativeResize="0"/>
          <p:nvPr/>
        </p:nvPicPr>
        <p:blipFill rotWithShape="1">
          <a:blip r:embed="rId3">
            <a:alphaModFix/>
          </a:blip>
          <a:srcRect/>
          <a:stretch/>
        </p:blipFill>
        <p:spPr>
          <a:xfrm>
            <a:off x="13167360" y="0"/>
            <a:ext cx="1463040" cy="146304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1 1 1 2">
  <p:cSld name="Title slide 1 1 1 1 2">
    <p:bg>
      <p:bgPr>
        <a:solidFill>
          <a:srgbClr val="DFCDA0"/>
        </a:solidFill>
        <a:effectLst/>
      </p:bgPr>
    </p:bg>
    <p:spTree>
      <p:nvGrpSpPr>
        <p:cNvPr id="1" name="Shape 200"/>
        <p:cNvGrpSpPr/>
        <p:nvPr/>
      </p:nvGrpSpPr>
      <p:grpSpPr>
        <a:xfrm>
          <a:off x="0" y="0"/>
          <a:ext cx="0" cy="0"/>
          <a:chOff x="0" y="0"/>
          <a:chExt cx="0" cy="0"/>
        </a:xfrm>
      </p:grpSpPr>
      <p:sp>
        <p:nvSpPr>
          <p:cNvPr id="201" name="Google Shape;201;p166"/>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02" name="Google Shape;202;p166"/>
          <p:cNvPicPr preferRelativeResize="0"/>
          <p:nvPr/>
        </p:nvPicPr>
        <p:blipFill rotWithShape="1">
          <a:blip r:embed="rId2">
            <a:alphaModFix/>
          </a:blip>
          <a:srcRect/>
          <a:stretch/>
        </p:blipFill>
        <p:spPr>
          <a:xfrm>
            <a:off x="-16" y="6807080"/>
            <a:ext cx="1463040" cy="1463040"/>
          </a:xfrm>
          <a:prstGeom prst="rect">
            <a:avLst/>
          </a:prstGeom>
          <a:noFill/>
          <a:ln>
            <a:noFill/>
          </a:ln>
        </p:spPr>
      </p:pic>
      <p:sp>
        <p:nvSpPr>
          <p:cNvPr id="203" name="Google Shape;203;p166"/>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204" name="Google Shape;204;p166"/>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Font typeface="Lato"/>
              <a:buNone/>
              <a:defRPr sz="5760">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1 1 1 2">
  <p:cSld name="Title slide 1 1 1 2">
    <p:bg>
      <p:bgPr>
        <a:solidFill>
          <a:srgbClr val="286689"/>
        </a:solidFill>
        <a:effectLst/>
      </p:bgPr>
    </p:bg>
    <p:spTree>
      <p:nvGrpSpPr>
        <p:cNvPr id="1" name="Shape 205"/>
        <p:cNvGrpSpPr/>
        <p:nvPr/>
      </p:nvGrpSpPr>
      <p:grpSpPr>
        <a:xfrm>
          <a:off x="0" y="0"/>
          <a:ext cx="0" cy="0"/>
          <a:chOff x="0" y="0"/>
          <a:chExt cx="0" cy="0"/>
        </a:xfrm>
      </p:grpSpPr>
      <p:sp>
        <p:nvSpPr>
          <p:cNvPr id="206" name="Google Shape;206;p16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p167"/>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208" name="Google Shape;208;p167"/>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209" name="Google Shape;209;p167"/>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1 1 1 3">
  <p:cSld name="Title slide 1 1 1 3">
    <p:bg>
      <p:bgPr>
        <a:solidFill>
          <a:srgbClr val="286689"/>
        </a:solidFill>
        <a:effectLst/>
      </p:bgPr>
    </p:bg>
    <p:spTree>
      <p:nvGrpSpPr>
        <p:cNvPr id="1" name="Shape 210"/>
        <p:cNvGrpSpPr/>
        <p:nvPr/>
      </p:nvGrpSpPr>
      <p:grpSpPr>
        <a:xfrm>
          <a:off x="0" y="0"/>
          <a:ext cx="0" cy="0"/>
          <a:chOff x="0" y="0"/>
          <a:chExt cx="0" cy="0"/>
        </a:xfrm>
      </p:grpSpPr>
      <p:sp>
        <p:nvSpPr>
          <p:cNvPr id="211" name="Google Shape;211;p16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12" name="Google Shape;212;p168"/>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213" name="Google Shape;213;p168"/>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214" name="Google Shape;214;p168"/>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15"/>
        <p:cNvGrpSpPr/>
        <p:nvPr/>
      </p:nvGrpSpPr>
      <p:grpSpPr>
        <a:xfrm>
          <a:off x="0" y="0"/>
          <a:ext cx="0" cy="0"/>
          <a:chOff x="0" y="0"/>
          <a:chExt cx="0" cy="0"/>
        </a:xfrm>
      </p:grpSpPr>
      <p:sp>
        <p:nvSpPr>
          <p:cNvPr id="216" name="Google Shape;216;p169"/>
          <p:cNvSpPr/>
          <p:nvPr/>
        </p:nvSpPr>
        <p:spPr>
          <a:xfrm>
            <a:off x="7315200" y="40"/>
            <a:ext cx="7315200" cy="8229600"/>
          </a:xfrm>
          <a:prstGeom prst="rect">
            <a:avLst/>
          </a:prstGeom>
          <a:solidFill>
            <a:srgbClr val="DFCDA0"/>
          </a:solidFill>
          <a:ln>
            <a:noFill/>
          </a:ln>
        </p:spPr>
        <p:txBody>
          <a:bodyPr spcFirstLastPara="1" wrap="square" lIns="146275" tIns="146275" rIns="146275" bIns="146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17" name="Google Shape;217;p169"/>
          <p:cNvSpPr txBox="1">
            <a:spLocks noGrp="1"/>
          </p:cNvSpPr>
          <p:nvPr>
            <p:ph type="title"/>
          </p:nvPr>
        </p:nvSpPr>
        <p:spPr>
          <a:xfrm>
            <a:off x="932080" y="1283160"/>
            <a:ext cx="6472320" cy="237168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15639"/>
              </a:buClr>
              <a:buSzPts val="3600"/>
              <a:buFont typeface="Lato"/>
              <a:buNone/>
              <a:defRPr sz="5760">
                <a:solidFill>
                  <a:srgbClr val="015639"/>
                </a:solidFill>
                <a:latin typeface="Lato"/>
                <a:ea typeface="Lato"/>
                <a:cs typeface="Lato"/>
                <a:sym typeface="Lato"/>
              </a:defRPr>
            </a:lvl1pPr>
            <a:lvl2pPr lvl="1" algn="ctr">
              <a:lnSpc>
                <a:spcPct val="100000"/>
              </a:lnSpc>
              <a:spcBef>
                <a:spcPts val="0"/>
              </a:spcBef>
              <a:spcAft>
                <a:spcPts val="0"/>
              </a:spcAft>
              <a:buSzPts val="4800"/>
              <a:buFont typeface="Lato"/>
              <a:buNone/>
              <a:defRPr sz="7680">
                <a:latin typeface="Lato"/>
                <a:ea typeface="Lato"/>
                <a:cs typeface="Lato"/>
                <a:sym typeface="Lato"/>
              </a:defRPr>
            </a:lvl2pPr>
            <a:lvl3pPr lvl="2" algn="ctr">
              <a:lnSpc>
                <a:spcPct val="100000"/>
              </a:lnSpc>
              <a:spcBef>
                <a:spcPts val="0"/>
              </a:spcBef>
              <a:spcAft>
                <a:spcPts val="0"/>
              </a:spcAft>
              <a:buSzPts val="4800"/>
              <a:buFont typeface="Lato"/>
              <a:buNone/>
              <a:defRPr sz="7680">
                <a:latin typeface="Lato"/>
                <a:ea typeface="Lato"/>
                <a:cs typeface="Lato"/>
                <a:sym typeface="Lato"/>
              </a:defRPr>
            </a:lvl3pPr>
            <a:lvl4pPr lvl="3" algn="ctr">
              <a:lnSpc>
                <a:spcPct val="100000"/>
              </a:lnSpc>
              <a:spcBef>
                <a:spcPts val="0"/>
              </a:spcBef>
              <a:spcAft>
                <a:spcPts val="0"/>
              </a:spcAft>
              <a:buSzPts val="4800"/>
              <a:buFont typeface="Lato"/>
              <a:buNone/>
              <a:defRPr sz="7680">
                <a:latin typeface="Lato"/>
                <a:ea typeface="Lato"/>
                <a:cs typeface="Lato"/>
                <a:sym typeface="Lato"/>
              </a:defRPr>
            </a:lvl4pPr>
            <a:lvl5pPr lvl="4" algn="ctr">
              <a:lnSpc>
                <a:spcPct val="100000"/>
              </a:lnSpc>
              <a:spcBef>
                <a:spcPts val="0"/>
              </a:spcBef>
              <a:spcAft>
                <a:spcPts val="0"/>
              </a:spcAft>
              <a:buSzPts val="4800"/>
              <a:buFont typeface="Lato"/>
              <a:buNone/>
              <a:defRPr sz="7680">
                <a:latin typeface="Lato"/>
                <a:ea typeface="Lato"/>
                <a:cs typeface="Lato"/>
                <a:sym typeface="Lato"/>
              </a:defRPr>
            </a:lvl5pPr>
            <a:lvl6pPr lvl="5" algn="ctr">
              <a:lnSpc>
                <a:spcPct val="100000"/>
              </a:lnSpc>
              <a:spcBef>
                <a:spcPts val="0"/>
              </a:spcBef>
              <a:spcAft>
                <a:spcPts val="0"/>
              </a:spcAft>
              <a:buSzPts val="4800"/>
              <a:buFont typeface="Lato"/>
              <a:buNone/>
              <a:defRPr sz="7680">
                <a:latin typeface="Lato"/>
                <a:ea typeface="Lato"/>
                <a:cs typeface="Lato"/>
                <a:sym typeface="Lato"/>
              </a:defRPr>
            </a:lvl6pPr>
            <a:lvl7pPr lvl="6" algn="ctr">
              <a:lnSpc>
                <a:spcPct val="100000"/>
              </a:lnSpc>
              <a:spcBef>
                <a:spcPts val="0"/>
              </a:spcBef>
              <a:spcAft>
                <a:spcPts val="0"/>
              </a:spcAft>
              <a:buSzPts val="4800"/>
              <a:buFont typeface="Lato"/>
              <a:buNone/>
              <a:defRPr sz="7680">
                <a:latin typeface="Lato"/>
                <a:ea typeface="Lato"/>
                <a:cs typeface="Lato"/>
                <a:sym typeface="Lato"/>
              </a:defRPr>
            </a:lvl7pPr>
            <a:lvl8pPr lvl="7" algn="ctr">
              <a:lnSpc>
                <a:spcPct val="100000"/>
              </a:lnSpc>
              <a:spcBef>
                <a:spcPts val="0"/>
              </a:spcBef>
              <a:spcAft>
                <a:spcPts val="0"/>
              </a:spcAft>
              <a:buSzPts val="4800"/>
              <a:buFont typeface="Lato"/>
              <a:buNone/>
              <a:defRPr sz="7680">
                <a:latin typeface="Lato"/>
                <a:ea typeface="Lato"/>
                <a:cs typeface="Lato"/>
                <a:sym typeface="Lato"/>
              </a:defRPr>
            </a:lvl8pPr>
            <a:lvl9pPr lvl="8" algn="ctr">
              <a:lnSpc>
                <a:spcPct val="100000"/>
              </a:lnSpc>
              <a:spcBef>
                <a:spcPts val="0"/>
              </a:spcBef>
              <a:spcAft>
                <a:spcPts val="0"/>
              </a:spcAft>
              <a:buSzPts val="4800"/>
              <a:buFont typeface="Lato"/>
              <a:buNone/>
              <a:defRPr sz="7680">
                <a:latin typeface="Lato"/>
                <a:ea typeface="Lato"/>
                <a:cs typeface="Lato"/>
                <a:sym typeface="Lato"/>
              </a:defRPr>
            </a:lvl9pPr>
          </a:lstStyle>
          <a:p>
            <a:endParaRPr/>
          </a:p>
        </p:txBody>
      </p:sp>
      <p:sp>
        <p:nvSpPr>
          <p:cNvPr id="218" name="Google Shape;218;p169"/>
          <p:cNvSpPr txBox="1">
            <a:spLocks noGrp="1"/>
          </p:cNvSpPr>
          <p:nvPr>
            <p:ph type="subTitle" idx="1"/>
          </p:nvPr>
        </p:nvSpPr>
        <p:spPr>
          <a:xfrm>
            <a:off x="932080" y="4615240"/>
            <a:ext cx="5964960" cy="196752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Lato"/>
              <a:buNone/>
              <a:defRPr sz="3840">
                <a:latin typeface="Lato"/>
                <a:ea typeface="Lato"/>
                <a:cs typeface="Lato"/>
                <a:sym typeface="Lato"/>
              </a:defRPr>
            </a:lvl1pPr>
            <a:lvl2pPr lvl="1" algn="ctr">
              <a:lnSpc>
                <a:spcPct val="100000"/>
              </a:lnSpc>
              <a:spcBef>
                <a:spcPts val="0"/>
              </a:spcBef>
              <a:spcAft>
                <a:spcPts val="0"/>
              </a:spcAft>
              <a:buSzPts val="2100"/>
              <a:buFont typeface="Lato"/>
              <a:buNone/>
              <a:defRPr sz="3359">
                <a:latin typeface="Lato"/>
                <a:ea typeface="Lato"/>
                <a:cs typeface="Lato"/>
                <a:sym typeface="Lato"/>
              </a:defRPr>
            </a:lvl2pPr>
            <a:lvl3pPr lvl="2" algn="ctr">
              <a:lnSpc>
                <a:spcPct val="100000"/>
              </a:lnSpc>
              <a:spcBef>
                <a:spcPts val="0"/>
              </a:spcBef>
              <a:spcAft>
                <a:spcPts val="0"/>
              </a:spcAft>
              <a:buSzPts val="2100"/>
              <a:buFont typeface="Lato"/>
              <a:buNone/>
              <a:defRPr sz="3359">
                <a:latin typeface="Lato"/>
                <a:ea typeface="Lato"/>
                <a:cs typeface="Lato"/>
                <a:sym typeface="Lato"/>
              </a:defRPr>
            </a:lvl3pPr>
            <a:lvl4pPr lvl="3" algn="ctr">
              <a:lnSpc>
                <a:spcPct val="100000"/>
              </a:lnSpc>
              <a:spcBef>
                <a:spcPts val="0"/>
              </a:spcBef>
              <a:spcAft>
                <a:spcPts val="0"/>
              </a:spcAft>
              <a:buSzPts val="2100"/>
              <a:buFont typeface="Lato"/>
              <a:buNone/>
              <a:defRPr sz="3359">
                <a:latin typeface="Lato"/>
                <a:ea typeface="Lato"/>
                <a:cs typeface="Lato"/>
                <a:sym typeface="Lato"/>
              </a:defRPr>
            </a:lvl4pPr>
            <a:lvl5pPr lvl="4" algn="ctr">
              <a:lnSpc>
                <a:spcPct val="100000"/>
              </a:lnSpc>
              <a:spcBef>
                <a:spcPts val="0"/>
              </a:spcBef>
              <a:spcAft>
                <a:spcPts val="0"/>
              </a:spcAft>
              <a:buSzPts val="2100"/>
              <a:buFont typeface="Lato"/>
              <a:buNone/>
              <a:defRPr sz="3359">
                <a:latin typeface="Lato"/>
                <a:ea typeface="Lato"/>
                <a:cs typeface="Lato"/>
                <a:sym typeface="Lato"/>
              </a:defRPr>
            </a:lvl5pPr>
            <a:lvl6pPr lvl="5" algn="ctr">
              <a:lnSpc>
                <a:spcPct val="100000"/>
              </a:lnSpc>
              <a:spcBef>
                <a:spcPts val="0"/>
              </a:spcBef>
              <a:spcAft>
                <a:spcPts val="0"/>
              </a:spcAft>
              <a:buSzPts val="2100"/>
              <a:buFont typeface="Lato"/>
              <a:buNone/>
              <a:defRPr sz="3359">
                <a:latin typeface="Lato"/>
                <a:ea typeface="Lato"/>
                <a:cs typeface="Lato"/>
                <a:sym typeface="Lato"/>
              </a:defRPr>
            </a:lvl6pPr>
            <a:lvl7pPr lvl="6" algn="ctr">
              <a:lnSpc>
                <a:spcPct val="100000"/>
              </a:lnSpc>
              <a:spcBef>
                <a:spcPts val="0"/>
              </a:spcBef>
              <a:spcAft>
                <a:spcPts val="0"/>
              </a:spcAft>
              <a:buSzPts val="2100"/>
              <a:buFont typeface="Lato"/>
              <a:buNone/>
              <a:defRPr sz="3359">
                <a:latin typeface="Lato"/>
                <a:ea typeface="Lato"/>
                <a:cs typeface="Lato"/>
                <a:sym typeface="Lato"/>
              </a:defRPr>
            </a:lvl7pPr>
            <a:lvl8pPr lvl="7" algn="ctr">
              <a:lnSpc>
                <a:spcPct val="100000"/>
              </a:lnSpc>
              <a:spcBef>
                <a:spcPts val="0"/>
              </a:spcBef>
              <a:spcAft>
                <a:spcPts val="0"/>
              </a:spcAft>
              <a:buSzPts val="2100"/>
              <a:buFont typeface="Lato"/>
              <a:buNone/>
              <a:defRPr sz="3359">
                <a:latin typeface="Lato"/>
                <a:ea typeface="Lato"/>
                <a:cs typeface="Lato"/>
                <a:sym typeface="Lato"/>
              </a:defRPr>
            </a:lvl8pPr>
            <a:lvl9pPr lvl="8" algn="ctr">
              <a:lnSpc>
                <a:spcPct val="100000"/>
              </a:lnSpc>
              <a:spcBef>
                <a:spcPts val="0"/>
              </a:spcBef>
              <a:spcAft>
                <a:spcPts val="0"/>
              </a:spcAft>
              <a:buSzPts val="2100"/>
              <a:buFont typeface="Lato"/>
              <a:buNone/>
              <a:defRPr sz="3359">
                <a:latin typeface="Lato"/>
                <a:ea typeface="Lato"/>
                <a:cs typeface="Lato"/>
                <a:sym typeface="Lato"/>
              </a:defRPr>
            </a:lvl9pPr>
          </a:lstStyle>
          <a:p>
            <a:endParaRPr/>
          </a:p>
        </p:txBody>
      </p:sp>
      <p:sp>
        <p:nvSpPr>
          <p:cNvPr id="219" name="Google Shape;219;p169"/>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24"/>
        <p:cNvGrpSpPr/>
        <p:nvPr/>
      </p:nvGrpSpPr>
      <p:grpSpPr>
        <a:xfrm>
          <a:off x="0" y="0"/>
          <a:ext cx="0" cy="0"/>
          <a:chOff x="0" y="0"/>
          <a:chExt cx="0" cy="0"/>
        </a:xfrm>
      </p:grpSpPr>
      <p:sp>
        <p:nvSpPr>
          <p:cNvPr id="225" name="Google Shape;225;p14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with Logo">
  <p:cSld name="Blank with Logo">
    <p:bg>
      <p:bgPr>
        <a:solidFill>
          <a:schemeClr val="accent3"/>
        </a:solidFill>
        <a:effectLst/>
      </p:bgPr>
    </p:bg>
    <p:spTree>
      <p:nvGrpSpPr>
        <p:cNvPr id="1" name="Shape 226"/>
        <p:cNvGrpSpPr/>
        <p:nvPr/>
      </p:nvGrpSpPr>
      <p:grpSpPr>
        <a:xfrm>
          <a:off x="0" y="0"/>
          <a:ext cx="0" cy="0"/>
          <a:chOff x="0" y="0"/>
          <a:chExt cx="0" cy="0"/>
        </a:xfrm>
      </p:grpSpPr>
      <p:sp>
        <p:nvSpPr>
          <p:cNvPr id="227" name="Google Shape;227;p18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28" name="Google Shape;228;p182"/>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229" name="Google Shape;229;p182"/>
          <p:cNvSpPr/>
          <p:nvPr/>
        </p:nvSpPr>
        <p:spPr>
          <a:xfrm>
            <a:off x="9923520" y="-1562240"/>
            <a:ext cx="2568000" cy="256800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30" name="Google Shape;230;p182"/>
          <p:cNvSpPr/>
          <p:nvPr/>
        </p:nvSpPr>
        <p:spPr>
          <a:xfrm>
            <a:off x="-1432840" y="664344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15639"/>
        </a:solidFill>
        <a:effectLst/>
      </p:bgPr>
    </p:bg>
    <p:spTree>
      <p:nvGrpSpPr>
        <p:cNvPr id="1" name="Shape 231"/>
        <p:cNvGrpSpPr/>
        <p:nvPr/>
      </p:nvGrpSpPr>
      <p:grpSpPr>
        <a:xfrm>
          <a:off x="0" y="0"/>
          <a:ext cx="0" cy="0"/>
          <a:chOff x="0" y="0"/>
          <a:chExt cx="0" cy="0"/>
        </a:xfrm>
      </p:grpSpPr>
      <p:sp>
        <p:nvSpPr>
          <p:cNvPr id="232" name="Google Shape;232;p18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33" name="Google Shape;233;p183"/>
          <p:cNvPicPr preferRelativeResize="0"/>
          <p:nvPr/>
        </p:nvPicPr>
        <p:blipFill rotWithShape="1">
          <a:blip r:embed="rId2">
            <a:alphaModFix amt="36000"/>
          </a:blip>
          <a:srcRect/>
          <a:stretch/>
        </p:blipFill>
        <p:spPr>
          <a:xfrm>
            <a:off x="1" y="-1"/>
            <a:ext cx="14630398" cy="8229602"/>
          </a:xfrm>
          <a:prstGeom prst="rect">
            <a:avLst/>
          </a:prstGeom>
          <a:noFill/>
          <a:ln>
            <a:noFill/>
          </a:ln>
        </p:spPr>
      </p:pic>
      <p:sp>
        <p:nvSpPr>
          <p:cNvPr id="234" name="Google Shape;234;p183"/>
          <p:cNvSpPr/>
          <p:nvPr/>
        </p:nvSpPr>
        <p:spPr>
          <a:xfrm>
            <a:off x="-962720" y="5455400"/>
            <a:ext cx="2568000" cy="2568000"/>
          </a:xfrm>
          <a:prstGeom prst="ellipse">
            <a:avLst/>
          </a:prstGeom>
          <a:noFill/>
          <a:ln w="152400" cap="flat" cmpd="sng">
            <a:solidFill>
              <a:srgbClr val="085630"/>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cxnSp>
        <p:nvCxnSpPr>
          <p:cNvPr id="235" name="Google Shape;235;p183"/>
          <p:cNvCxnSpPr/>
          <p:nvPr/>
        </p:nvCxnSpPr>
        <p:spPr>
          <a:xfrm rot="10800000">
            <a:off x="940920" y="6596400"/>
            <a:ext cx="12734880" cy="0"/>
          </a:xfrm>
          <a:prstGeom prst="straightConnector1">
            <a:avLst/>
          </a:prstGeom>
          <a:noFill/>
          <a:ln w="9525" cap="flat" cmpd="sng">
            <a:solidFill>
              <a:srgbClr val="DFCDA0"/>
            </a:solidFill>
            <a:prstDash val="solid"/>
            <a:round/>
            <a:headEnd type="none" w="sm" len="sm"/>
            <a:tailEnd type="none" w="sm" len="sm"/>
          </a:ln>
        </p:spPr>
      </p:cxnSp>
      <p:sp>
        <p:nvSpPr>
          <p:cNvPr id="236" name="Google Shape;236;p183"/>
          <p:cNvSpPr/>
          <p:nvPr/>
        </p:nvSpPr>
        <p:spPr>
          <a:xfrm>
            <a:off x="10826240" y="-804560"/>
            <a:ext cx="4841280" cy="4841280"/>
          </a:xfrm>
          <a:prstGeom prst="ellipse">
            <a:avLst/>
          </a:prstGeom>
          <a:noFill/>
          <a:ln w="228600" cap="flat" cmpd="sng">
            <a:solidFill>
              <a:srgbClr val="085630"/>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pic>
        <p:nvPicPr>
          <p:cNvPr id="237" name="Google Shape;237;p183"/>
          <p:cNvPicPr preferRelativeResize="0"/>
          <p:nvPr/>
        </p:nvPicPr>
        <p:blipFill rotWithShape="1">
          <a:blip r:embed="rId3">
            <a:alphaModFix/>
          </a:blip>
          <a:srcRect/>
          <a:stretch/>
        </p:blipFill>
        <p:spPr>
          <a:xfrm>
            <a:off x="11654682" y="577600"/>
            <a:ext cx="2568000" cy="25680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Body #2">
  <p:cSld name="Title and Two Body #2">
    <p:spTree>
      <p:nvGrpSpPr>
        <p:cNvPr id="1" name="Shape 238"/>
        <p:cNvGrpSpPr/>
        <p:nvPr/>
      </p:nvGrpSpPr>
      <p:grpSpPr>
        <a:xfrm>
          <a:off x="0" y="0"/>
          <a:ext cx="0" cy="0"/>
          <a:chOff x="0" y="0"/>
          <a:chExt cx="0" cy="0"/>
        </a:xfrm>
      </p:grpSpPr>
      <p:sp>
        <p:nvSpPr>
          <p:cNvPr id="239" name="Google Shape;239;p184"/>
          <p:cNvSpPr txBox="1">
            <a:spLocks noGrp="1"/>
          </p:cNvSpPr>
          <p:nvPr>
            <p:ph type="subTitle" idx="1"/>
          </p:nvPr>
        </p:nvSpPr>
        <p:spPr>
          <a:xfrm>
            <a:off x="7300880" y="1770600"/>
            <a:ext cx="6252000" cy="677280"/>
          </a:xfrm>
          <a:prstGeom prst="rect">
            <a:avLst/>
          </a:prstGeom>
          <a:solidFill>
            <a:schemeClr val="dk1"/>
          </a:solid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chemeClr val="lt1"/>
              </a:buClr>
              <a:buSzPts val="1400"/>
              <a:buFont typeface="Lato"/>
              <a:buNone/>
              <a:defRPr sz="2240" b="1">
                <a:solidFill>
                  <a:schemeClr val="lt1"/>
                </a:solidFill>
                <a:latin typeface="Lato"/>
                <a:ea typeface="Lato"/>
                <a:cs typeface="Lato"/>
                <a:sym typeface="Lato"/>
              </a:defRPr>
            </a:lvl1pPr>
            <a:lvl2pPr lvl="1"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2pPr>
            <a:lvl3pPr lvl="2"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3pPr>
            <a:lvl4pPr lvl="3"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4pPr>
            <a:lvl5pPr lvl="4"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5pPr>
            <a:lvl6pPr lvl="5"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6pPr>
            <a:lvl7pPr lvl="6"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7pPr>
            <a:lvl8pPr lvl="7"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8pPr>
            <a:lvl9pPr lvl="8"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9pPr>
          </a:lstStyle>
          <a:p>
            <a:endParaRPr/>
          </a:p>
        </p:txBody>
      </p:sp>
      <p:sp>
        <p:nvSpPr>
          <p:cNvPr id="240" name="Google Shape;240;p18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41" name="Google Shape;241;p184"/>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242" name="Google Shape;242;p184"/>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800"/>
              <a:buFont typeface="Lato"/>
              <a:buNone/>
              <a:defRPr b="1">
                <a:latin typeface="Lato"/>
                <a:ea typeface="Lato"/>
                <a:cs typeface="Lato"/>
                <a:sym typeface="Lato"/>
              </a:defRPr>
            </a:lvl1pPr>
            <a:lvl2pPr lvl="1" algn="l">
              <a:lnSpc>
                <a:spcPct val="100000"/>
              </a:lnSpc>
              <a:spcBef>
                <a:spcPts val="0"/>
              </a:spcBef>
              <a:spcAft>
                <a:spcPts val="0"/>
              </a:spcAft>
              <a:buSzPts val="2800"/>
              <a:buFont typeface="Lato"/>
              <a:buNone/>
              <a:defRPr b="1">
                <a:latin typeface="Lato"/>
                <a:ea typeface="Lato"/>
                <a:cs typeface="Lato"/>
                <a:sym typeface="Lato"/>
              </a:defRPr>
            </a:lvl2pPr>
            <a:lvl3pPr lvl="2" algn="l">
              <a:lnSpc>
                <a:spcPct val="100000"/>
              </a:lnSpc>
              <a:spcBef>
                <a:spcPts val="0"/>
              </a:spcBef>
              <a:spcAft>
                <a:spcPts val="0"/>
              </a:spcAft>
              <a:buSzPts val="2800"/>
              <a:buFont typeface="Lato"/>
              <a:buNone/>
              <a:defRPr b="1">
                <a:latin typeface="Lato"/>
                <a:ea typeface="Lato"/>
                <a:cs typeface="Lato"/>
                <a:sym typeface="Lato"/>
              </a:defRPr>
            </a:lvl3pPr>
            <a:lvl4pPr lvl="3" algn="l">
              <a:lnSpc>
                <a:spcPct val="100000"/>
              </a:lnSpc>
              <a:spcBef>
                <a:spcPts val="0"/>
              </a:spcBef>
              <a:spcAft>
                <a:spcPts val="0"/>
              </a:spcAft>
              <a:buSzPts val="2800"/>
              <a:buFont typeface="Lato"/>
              <a:buNone/>
              <a:defRPr b="1">
                <a:latin typeface="Lato"/>
                <a:ea typeface="Lato"/>
                <a:cs typeface="Lato"/>
                <a:sym typeface="Lato"/>
              </a:defRPr>
            </a:lvl4pPr>
            <a:lvl5pPr lvl="4" algn="l">
              <a:lnSpc>
                <a:spcPct val="100000"/>
              </a:lnSpc>
              <a:spcBef>
                <a:spcPts val="0"/>
              </a:spcBef>
              <a:spcAft>
                <a:spcPts val="0"/>
              </a:spcAft>
              <a:buSzPts val="2800"/>
              <a:buFont typeface="Lato"/>
              <a:buNone/>
              <a:defRPr b="1">
                <a:latin typeface="Lato"/>
                <a:ea typeface="Lato"/>
                <a:cs typeface="Lato"/>
                <a:sym typeface="Lato"/>
              </a:defRPr>
            </a:lvl5pPr>
            <a:lvl6pPr lvl="5" algn="l">
              <a:lnSpc>
                <a:spcPct val="100000"/>
              </a:lnSpc>
              <a:spcBef>
                <a:spcPts val="0"/>
              </a:spcBef>
              <a:spcAft>
                <a:spcPts val="0"/>
              </a:spcAft>
              <a:buSzPts val="2800"/>
              <a:buFont typeface="Lato"/>
              <a:buNone/>
              <a:defRPr b="1">
                <a:latin typeface="Lato"/>
                <a:ea typeface="Lato"/>
                <a:cs typeface="Lato"/>
                <a:sym typeface="Lato"/>
              </a:defRPr>
            </a:lvl6pPr>
            <a:lvl7pPr lvl="6" algn="l">
              <a:lnSpc>
                <a:spcPct val="100000"/>
              </a:lnSpc>
              <a:spcBef>
                <a:spcPts val="0"/>
              </a:spcBef>
              <a:spcAft>
                <a:spcPts val="0"/>
              </a:spcAft>
              <a:buSzPts val="2800"/>
              <a:buFont typeface="Lato"/>
              <a:buNone/>
              <a:defRPr b="1">
                <a:latin typeface="Lato"/>
                <a:ea typeface="Lato"/>
                <a:cs typeface="Lato"/>
                <a:sym typeface="Lato"/>
              </a:defRPr>
            </a:lvl7pPr>
            <a:lvl8pPr lvl="7" algn="l">
              <a:lnSpc>
                <a:spcPct val="100000"/>
              </a:lnSpc>
              <a:spcBef>
                <a:spcPts val="0"/>
              </a:spcBef>
              <a:spcAft>
                <a:spcPts val="0"/>
              </a:spcAft>
              <a:buSzPts val="2800"/>
              <a:buFont typeface="Lato"/>
              <a:buNone/>
              <a:defRPr b="1">
                <a:latin typeface="Lato"/>
                <a:ea typeface="Lato"/>
                <a:cs typeface="Lato"/>
                <a:sym typeface="Lato"/>
              </a:defRPr>
            </a:lvl8pPr>
            <a:lvl9pPr lvl="8" algn="l">
              <a:lnSpc>
                <a:spcPct val="100000"/>
              </a:lnSpc>
              <a:spcBef>
                <a:spcPts val="0"/>
              </a:spcBef>
              <a:spcAft>
                <a:spcPts val="0"/>
              </a:spcAft>
              <a:buSzPts val="2800"/>
              <a:buFont typeface="Lato"/>
              <a:buNone/>
              <a:defRPr b="1">
                <a:latin typeface="Lato"/>
                <a:ea typeface="Lato"/>
                <a:cs typeface="Lato"/>
                <a:sym typeface="Lato"/>
              </a:defRPr>
            </a:lvl9pPr>
          </a:lstStyle>
          <a:p>
            <a:endParaRPr/>
          </a:p>
        </p:txBody>
      </p:sp>
      <p:sp>
        <p:nvSpPr>
          <p:cNvPr id="243" name="Google Shape;243;p184"/>
          <p:cNvSpPr txBox="1">
            <a:spLocks noGrp="1"/>
          </p:cNvSpPr>
          <p:nvPr>
            <p:ph type="body" idx="2"/>
          </p:nvPr>
        </p:nvSpPr>
        <p:spPr>
          <a:xfrm>
            <a:off x="658520" y="2540000"/>
            <a:ext cx="6585120" cy="474816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2"/>
              </a:buClr>
              <a:buSzPts val="1400"/>
              <a:buFont typeface="Lato"/>
              <a:buChar char="●"/>
              <a:defRPr sz="2240">
                <a:solidFill>
                  <a:schemeClr val="lt2"/>
                </a:solidFill>
                <a:latin typeface="Lato"/>
                <a:ea typeface="Lato"/>
                <a:cs typeface="Lato"/>
                <a:sym typeface="Lato"/>
              </a:defRPr>
            </a:lvl1pPr>
            <a:lvl2pPr marL="914400" lvl="1"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9pPr>
          </a:lstStyle>
          <a:p>
            <a:endParaRPr/>
          </a:p>
        </p:txBody>
      </p:sp>
      <p:sp>
        <p:nvSpPr>
          <p:cNvPr id="244" name="Google Shape;244;p184"/>
          <p:cNvSpPr txBox="1">
            <a:spLocks noGrp="1"/>
          </p:cNvSpPr>
          <p:nvPr>
            <p:ph type="body" idx="3"/>
          </p:nvPr>
        </p:nvSpPr>
        <p:spPr>
          <a:xfrm>
            <a:off x="7263280" y="2540000"/>
            <a:ext cx="6252000" cy="474816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2"/>
              </a:buClr>
              <a:buSzPts val="1400"/>
              <a:buFont typeface="Lato"/>
              <a:buChar char="●"/>
              <a:defRPr sz="2240">
                <a:solidFill>
                  <a:schemeClr val="lt2"/>
                </a:solidFill>
                <a:latin typeface="Lato"/>
                <a:ea typeface="Lato"/>
                <a:cs typeface="Lato"/>
                <a:sym typeface="Lato"/>
              </a:defRPr>
            </a:lvl1pPr>
            <a:lvl2pPr marL="914400" lvl="1"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gn="l">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9pPr>
          </a:lstStyle>
          <a:p>
            <a:endParaRPr/>
          </a:p>
        </p:txBody>
      </p:sp>
      <p:sp>
        <p:nvSpPr>
          <p:cNvPr id="245" name="Google Shape;245;p184"/>
          <p:cNvSpPr txBox="1">
            <a:spLocks noGrp="1"/>
          </p:cNvSpPr>
          <p:nvPr>
            <p:ph type="subTitle" idx="4"/>
          </p:nvPr>
        </p:nvSpPr>
        <p:spPr>
          <a:xfrm>
            <a:off x="678322" y="1770600"/>
            <a:ext cx="6585120" cy="677280"/>
          </a:xfrm>
          <a:prstGeom prst="rect">
            <a:avLst/>
          </a:prstGeom>
          <a:solidFill>
            <a:schemeClr val="dk1"/>
          </a:solid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chemeClr val="lt1"/>
              </a:buClr>
              <a:buSzPts val="1400"/>
              <a:buFont typeface="Lato"/>
              <a:buNone/>
              <a:defRPr sz="2240" b="1">
                <a:solidFill>
                  <a:schemeClr val="lt1"/>
                </a:solidFill>
                <a:latin typeface="Lato"/>
                <a:ea typeface="Lato"/>
                <a:cs typeface="Lato"/>
                <a:sym typeface="Lato"/>
              </a:defRPr>
            </a:lvl1pPr>
            <a:lvl2pPr lvl="1"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2pPr>
            <a:lvl3pPr lvl="2"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3pPr>
            <a:lvl4pPr lvl="3"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4pPr>
            <a:lvl5pPr lvl="4"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5pPr>
            <a:lvl6pPr lvl="5"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6pPr>
            <a:lvl7pPr lvl="6"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7pPr>
            <a:lvl8pPr lvl="7"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8pPr>
            <a:lvl9pPr lvl="8" algn="ctr">
              <a:lnSpc>
                <a:spcPct val="115000"/>
              </a:lnSpc>
              <a:spcBef>
                <a:spcPts val="0"/>
              </a:spcBef>
              <a:spcAft>
                <a:spcPts val="0"/>
              </a:spcAft>
              <a:buClr>
                <a:schemeClr val="lt1"/>
              </a:buClr>
              <a:buSzPts val="1400"/>
              <a:buFont typeface="Lato"/>
              <a:buNone/>
              <a:defRPr b="1">
                <a:solidFill>
                  <a:schemeClr val="lt1"/>
                </a:solidFill>
                <a:latin typeface="Lato"/>
                <a:ea typeface="Lato"/>
                <a:cs typeface="Lato"/>
                <a:sym typeface="Lato"/>
              </a:defRPr>
            </a:lvl9pPr>
          </a:lstStyle>
          <a:p>
            <a:endParaRPr/>
          </a:p>
        </p:txBody>
      </p:sp>
      <p:sp>
        <p:nvSpPr>
          <p:cNvPr id="246" name="Google Shape;246;p184"/>
          <p:cNvSpPr/>
          <p:nvPr/>
        </p:nvSpPr>
        <p:spPr>
          <a:xfrm>
            <a:off x="1050600" y="7288200"/>
            <a:ext cx="1739520" cy="173952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47" name="Google Shape;247;p184"/>
          <p:cNvSpPr/>
          <p:nvPr/>
        </p:nvSpPr>
        <p:spPr>
          <a:xfrm>
            <a:off x="9505000" y="-204016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1">
  <p:cSld name="Title slide 1 1">
    <p:bg>
      <p:bgPr>
        <a:solidFill>
          <a:srgbClr val="5E9A0E"/>
        </a:solidFill>
        <a:effectLst/>
      </p:bgPr>
    </p:bg>
    <p:spTree>
      <p:nvGrpSpPr>
        <p:cNvPr id="1" name="Shape 24"/>
        <p:cNvGrpSpPr/>
        <p:nvPr/>
      </p:nvGrpSpPr>
      <p:grpSpPr>
        <a:xfrm>
          <a:off x="0" y="0"/>
          <a:ext cx="0" cy="0"/>
          <a:chOff x="0" y="0"/>
          <a:chExt cx="0" cy="0"/>
        </a:xfrm>
      </p:grpSpPr>
      <p:sp>
        <p:nvSpPr>
          <p:cNvPr id="25" name="Google Shape;25;p20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200"/>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27" name="Google Shape;27;p200"/>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28" name="Google Shape;28;p200"/>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woColTx">
  <p:cSld name="TITLE_AND_TWO_COLUMNS">
    <p:bg>
      <p:bgPr>
        <a:solidFill>
          <a:schemeClr val="accent3"/>
        </a:solidFill>
        <a:effectLst/>
      </p:bgPr>
    </p:bg>
    <p:spTree>
      <p:nvGrpSpPr>
        <p:cNvPr id="1" name="Shape 248"/>
        <p:cNvGrpSpPr/>
        <p:nvPr/>
      </p:nvGrpSpPr>
      <p:grpSpPr>
        <a:xfrm>
          <a:off x="0" y="0"/>
          <a:ext cx="0" cy="0"/>
          <a:chOff x="0" y="0"/>
          <a:chExt cx="0" cy="0"/>
        </a:xfrm>
      </p:grpSpPr>
      <p:sp>
        <p:nvSpPr>
          <p:cNvPr id="249" name="Google Shape;249;p185"/>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400"/>
              <a:buFont typeface="Lato"/>
              <a:buNone/>
              <a:defRPr sz="3840" b="1">
                <a:latin typeface="Lato"/>
                <a:ea typeface="Lato"/>
                <a:cs typeface="Lato"/>
                <a:sym typeface="Lato"/>
              </a:defRPr>
            </a:lvl1pPr>
            <a:lvl2pPr lvl="1" algn="l">
              <a:lnSpc>
                <a:spcPct val="100000"/>
              </a:lnSpc>
              <a:spcBef>
                <a:spcPts val="0"/>
              </a:spcBef>
              <a:spcAft>
                <a:spcPts val="0"/>
              </a:spcAft>
              <a:buSzPts val="2400"/>
              <a:buFont typeface="Lato"/>
              <a:buNone/>
              <a:defRPr sz="3840" b="1">
                <a:latin typeface="Lato"/>
                <a:ea typeface="Lato"/>
                <a:cs typeface="Lato"/>
                <a:sym typeface="Lato"/>
              </a:defRPr>
            </a:lvl2pPr>
            <a:lvl3pPr lvl="2" algn="l">
              <a:lnSpc>
                <a:spcPct val="100000"/>
              </a:lnSpc>
              <a:spcBef>
                <a:spcPts val="0"/>
              </a:spcBef>
              <a:spcAft>
                <a:spcPts val="0"/>
              </a:spcAft>
              <a:buSzPts val="2400"/>
              <a:buFont typeface="Lato"/>
              <a:buNone/>
              <a:defRPr sz="3840" b="1">
                <a:latin typeface="Lato"/>
                <a:ea typeface="Lato"/>
                <a:cs typeface="Lato"/>
                <a:sym typeface="Lato"/>
              </a:defRPr>
            </a:lvl3pPr>
            <a:lvl4pPr lvl="3" algn="l">
              <a:lnSpc>
                <a:spcPct val="100000"/>
              </a:lnSpc>
              <a:spcBef>
                <a:spcPts val="0"/>
              </a:spcBef>
              <a:spcAft>
                <a:spcPts val="0"/>
              </a:spcAft>
              <a:buSzPts val="2400"/>
              <a:buFont typeface="Lato"/>
              <a:buNone/>
              <a:defRPr sz="3840" b="1">
                <a:latin typeface="Lato"/>
                <a:ea typeface="Lato"/>
                <a:cs typeface="Lato"/>
                <a:sym typeface="Lato"/>
              </a:defRPr>
            </a:lvl4pPr>
            <a:lvl5pPr lvl="4" algn="l">
              <a:lnSpc>
                <a:spcPct val="100000"/>
              </a:lnSpc>
              <a:spcBef>
                <a:spcPts val="0"/>
              </a:spcBef>
              <a:spcAft>
                <a:spcPts val="0"/>
              </a:spcAft>
              <a:buSzPts val="2400"/>
              <a:buFont typeface="Lato"/>
              <a:buNone/>
              <a:defRPr sz="3840" b="1">
                <a:latin typeface="Lato"/>
                <a:ea typeface="Lato"/>
                <a:cs typeface="Lato"/>
                <a:sym typeface="Lato"/>
              </a:defRPr>
            </a:lvl5pPr>
            <a:lvl6pPr lvl="5" algn="l">
              <a:lnSpc>
                <a:spcPct val="100000"/>
              </a:lnSpc>
              <a:spcBef>
                <a:spcPts val="0"/>
              </a:spcBef>
              <a:spcAft>
                <a:spcPts val="0"/>
              </a:spcAft>
              <a:buSzPts val="2400"/>
              <a:buFont typeface="Lato"/>
              <a:buNone/>
              <a:defRPr sz="3840" b="1">
                <a:latin typeface="Lato"/>
                <a:ea typeface="Lato"/>
                <a:cs typeface="Lato"/>
                <a:sym typeface="Lato"/>
              </a:defRPr>
            </a:lvl6pPr>
            <a:lvl7pPr lvl="6" algn="l">
              <a:lnSpc>
                <a:spcPct val="100000"/>
              </a:lnSpc>
              <a:spcBef>
                <a:spcPts val="0"/>
              </a:spcBef>
              <a:spcAft>
                <a:spcPts val="0"/>
              </a:spcAft>
              <a:buSzPts val="2400"/>
              <a:buFont typeface="Lato"/>
              <a:buNone/>
              <a:defRPr sz="3840" b="1">
                <a:latin typeface="Lato"/>
                <a:ea typeface="Lato"/>
                <a:cs typeface="Lato"/>
                <a:sym typeface="Lato"/>
              </a:defRPr>
            </a:lvl7pPr>
            <a:lvl8pPr lvl="7" algn="l">
              <a:lnSpc>
                <a:spcPct val="100000"/>
              </a:lnSpc>
              <a:spcBef>
                <a:spcPts val="0"/>
              </a:spcBef>
              <a:spcAft>
                <a:spcPts val="0"/>
              </a:spcAft>
              <a:buSzPts val="2400"/>
              <a:buFont typeface="Lato"/>
              <a:buNone/>
              <a:defRPr sz="3840" b="1">
                <a:latin typeface="Lato"/>
                <a:ea typeface="Lato"/>
                <a:cs typeface="Lato"/>
                <a:sym typeface="Lato"/>
              </a:defRPr>
            </a:lvl8pPr>
            <a:lvl9pPr lvl="8" algn="l">
              <a:lnSpc>
                <a:spcPct val="100000"/>
              </a:lnSpc>
              <a:spcBef>
                <a:spcPts val="0"/>
              </a:spcBef>
              <a:spcAft>
                <a:spcPts val="0"/>
              </a:spcAft>
              <a:buSzPts val="2400"/>
              <a:buFont typeface="Lato"/>
              <a:buNone/>
              <a:defRPr sz="3840" b="1">
                <a:latin typeface="Lato"/>
                <a:ea typeface="Lato"/>
                <a:cs typeface="Lato"/>
                <a:sym typeface="Lato"/>
              </a:defRPr>
            </a:lvl9pPr>
          </a:lstStyle>
          <a:p>
            <a:endParaRPr/>
          </a:p>
        </p:txBody>
      </p:sp>
      <p:cxnSp>
        <p:nvCxnSpPr>
          <p:cNvPr id="250" name="Google Shape;250;p185"/>
          <p:cNvCxnSpPr/>
          <p:nvPr/>
        </p:nvCxnSpPr>
        <p:spPr>
          <a:xfrm>
            <a:off x="586800" y="1395840"/>
            <a:ext cx="6108000" cy="0"/>
          </a:xfrm>
          <a:prstGeom prst="straightConnector1">
            <a:avLst/>
          </a:prstGeom>
          <a:noFill/>
          <a:ln w="9525" cap="flat" cmpd="sng">
            <a:solidFill>
              <a:schemeClr val="dk1"/>
            </a:solidFill>
            <a:prstDash val="solid"/>
            <a:round/>
            <a:headEnd type="none" w="sm" len="sm"/>
            <a:tailEnd type="none" w="sm" len="sm"/>
          </a:ln>
        </p:spPr>
      </p:cxnSp>
      <p:sp>
        <p:nvSpPr>
          <p:cNvPr id="251" name="Google Shape;251;p18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52" name="Google Shape;252;p185"/>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253" name="Google Shape;253;p185"/>
          <p:cNvSpPr/>
          <p:nvPr/>
        </p:nvSpPr>
        <p:spPr>
          <a:xfrm>
            <a:off x="9923520" y="-1562240"/>
            <a:ext cx="2568000" cy="256800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54" name="Google Shape;254;p185"/>
          <p:cNvSpPr/>
          <p:nvPr/>
        </p:nvSpPr>
        <p:spPr>
          <a:xfrm>
            <a:off x="13346760" y="357956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1" type="obj">
  <p:cSld name="OBJECT">
    <p:spTree>
      <p:nvGrpSpPr>
        <p:cNvPr id="1" name="Shape 255"/>
        <p:cNvGrpSpPr/>
        <p:nvPr/>
      </p:nvGrpSpPr>
      <p:grpSpPr>
        <a:xfrm>
          <a:off x="0" y="0"/>
          <a:ext cx="0" cy="0"/>
          <a:chOff x="0" y="0"/>
          <a:chExt cx="0" cy="0"/>
        </a:xfrm>
      </p:grpSpPr>
      <p:sp>
        <p:nvSpPr>
          <p:cNvPr id="256" name="Google Shape;256;p186"/>
          <p:cNvSpPr txBox="1">
            <a:spLocks noGrp="1"/>
          </p:cNvSpPr>
          <p:nvPr>
            <p:ph type="ftr" idx="11"/>
          </p:nvPr>
        </p:nvSpPr>
        <p:spPr>
          <a:xfrm>
            <a:off x="4974336" y="7653530"/>
            <a:ext cx="4681920" cy="34471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rgbClr val="888888"/>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9pPr>
          </a:lstStyle>
          <a:p>
            <a:endParaRPr/>
          </a:p>
        </p:txBody>
      </p:sp>
      <p:sp>
        <p:nvSpPr>
          <p:cNvPr id="257" name="Google Shape;257;p186"/>
          <p:cNvSpPr txBox="1">
            <a:spLocks noGrp="1"/>
          </p:cNvSpPr>
          <p:nvPr>
            <p:ph type="dt" idx="10"/>
          </p:nvPr>
        </p:nvSpPr>
        <p:spPr>
          <a:xfrm>
            <a:off x="731520" y="7653530"/>
            <a:ext cx="3364800" cy="34471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240" b="0" i="0" u="none" strike="noStrike" cap="none">
                <a:solidFill>
                  <a:srgbClr val="888888"/>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9pPr>
          </a:lstStyle>
          <a:p>
            <a:endParaRPr/>
          </a:p>
        </p:txBody>
      </p:sp>
      <p:sp>
        <p:nvSpPr>
          <p:cNvPr id="258" name="Google Shape;258;p186"/>
          <p:cNvSpPr txBox="1">
            <a:spLocks noGrp="1"/>
          </p:cNvSpPr>
          <p:nvPr>
            <p:ph type="sldNum" idx="12"/>
          </p:nvPr>
        </p:nvSpPr>
        <p:spPr>
          <a:xfrm>
            <a:off x="10533888" y="7653528"/>
            <a:ext cx="3364800" cy="443198"/>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800"/>
              <a:buFont typeface="Arial"/>
              <a:buNone/>
              <a:defRPr sz="288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3"/>
        </a:solidFill>
        <a:effectLst/>
      </p:bgPr>
    </p:bg>
    <p:spTree>
      <p:nvGrpSpPr>
        <p:cNvPr id="1" name="Shape 259"/>
        <p:cNvGrpSpPr/>
        <p:nvPr/>
      </p:nvGrpSpPr>
      <p:grpSpPr>
        <a:xfrm>
          <a:off x="0" y="0"/>
          <a:ext cx="0" cy="0"/>
          <a:chOff x="0" y="0"/>
          <a:chExt cx="0" cy="0"/>
        </a:xfrm>
      </p:grpSpPr>
      <p:pic>
        <p:nvPicPr>
          <p:cNvPr id="260" name="Google Shape;260;p187"/>
          <p:cNvPicPr preferRelativeResize="0"/>
          <p:nvPr/>
        </p:nvPicPr>
        <p:blipFill rotWithShape="1">
          <a:blip r:embed="rId2">
            <a:alphaModFix/>
          </a:blip>
          <a:srcRect/>
          <a:stretch/>
        </p:blipFill>
        <p:spPr>
          <a:xfrm>
            <a:off x="13024239" y="347960"/>
            <a:ext cx="1268562" cy="1268560"/>
          </a:xfrm>
          <a:prstGeom prst="rect">
            <a:avLst/>
          </a:prstGeom>
          <a:noFill/>
          <a:ln>
            <a:noFill/>
          </a:ln>
        </p:spPr>
      </p:pic>
      <p:sp>
        <p:nvSpPr>
          <p:cNvPr id="261" name="Google Shape;261;p18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p187"/>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800"/>
              <a:buFont typeface="Lato"/>
              <a:buNone/>
              <a:defRPr b="1">
                <a:latin typeface="Lato"/>
                <a:ea typeface="Lato"/>
                <a:cs typeface="Lato"/>
                <a:sym typeface="Lato"/>
              </a:defRPr>
            </a:lvl1pPr>
            <a:lvl2pPr lvl="1" algn="l">
              <a:lnSpc>
                <a:spcPct val="100000"/>
              </a:lnSpc>
              <a:spcBef>
                <a:spcPts val="0"/>
              </a:spcBef>
              <a:spcAft>
                <a:spcPts val="0"/>
              </a:spcAft>
              <a:buSzPts val="2800"/>
              <a:buFont typeface="Lato"/>
              <a:buNone/>
              <a:defRPr b="1">
                <a:latin typeface="Lato"/>
                <a:ea typeface="Lato"/>
                <a:cs typeface="Lato"/>
                <a:sym typeface="Lato"/>
              </a:defRPr>
            </a:lvl2pPr>
            <a:lvl3pPr lvl="2" algn="l">
              <a:lnSpc>
                <a:spcPct val="100000"/>
              </a:lnSpc>
              <a:spcBef>
                <a:spcPts val="0"/>
              </a:spcBef>
              <a:spcAft>
                <a:spcPts val="0"/>
              </a:spcAft>
              <a:buSzPts val="2800"/>
              <a:buFont typeface="Lato"/>
              <a:buNone/>
              <a:defRPr b="1">
                <a:latin typeface="Lato"/>
                <a:ea typeface="Lato"/>
                <a:cs typeface="Lato"/>
                <a:sym typeface="Lato"/>
              </a:defRPr>
            </a:lvl3pPr>
            <a:lvl4pPr lvl="3" algn="l">
              <a:lnSpc>
                <a:spcPct val="100000"/>
              </a:lnSpc>
              <a:spcBef>
                <a:spcPts val="0"/>
              </a:spcBef>
              <a:spcAft>
                <a:spcPts val="0"/>
              </a:spcAft>
              <a:buSzPts val="2800"/>
              <a:buFont typeface="Lato"/>
              <a:buNone/>
              <a:defRPr b="1">
                <a:latin typeface="Lato"/>
                <a:ea typeface="Lato"/>
                <a:cs typeface="Lato"/>
                <a:sym typeface="Lato"/>
              </a:defRPr>
            </a:lvl4pPr>
            <a:lvl5pPr lvl="4" algn="l">
              <a:lnSpc>
                <a:spcPct val="100000"/>
              </a:lnSpc>
              <a:spcBef>
                <a:spcPts val="0"/>
              </a:spcBef>
              <a:spcAft>
                <a:spcPts val="0"/>
              </a:spcAft>
              <a:buSzPts val="2800"/>
              <a:buFont typeface="Lato"/>
              <a:buNone/>
              <a:defRPr b="1">
                <a:latin typeface="Lato"/>
                <a:ea typeface="Lato"/>
                <a:cs typeface="Lato"/>
                <a:sym typeface="Lato"/>
              </a:defRPr>
            </a:lvl5pPr>
            <a:lvl6pPr lvl="5" algn="l">
              <a:lnSpc>
                <a:spcPct val="100000"/>
              </a:lnSpc>
              <a:spcBef>
                <a:spcPts val="0"/>
              </a:spcBef>
              <a:spcAft>
                <a:spcPts val="0"/>
              </a:spcAft>
              <a:buSzPts val="2800"/>
              <a:buFont typeface="Lato"/>
              <a:buNone/>
              <a:defRPr b="1">
                <a:latin typeface="Lato"/>
                <a:ea typeface="Lato"/>
                <a:cs typeface="Lato"/>
                <a:sym typeface="Lato"/>
              </a:defRPr>
            </a:lvl6pPr>
            <a:lvl7pPr lvl="6" algn="l">
              <a:lnSpc>
                <a:spcPct val="100000"/>
              </a:lnSpc>
              <a:spcBef>
                <a:spcPts val="0"/>
              </a:spcBef>
              <a:spcAft>
                <a:spcPts val="0"/>
              </a:spcAft>
              <a:buSzPts val="2800"/>
              <a:buFont typeface="Lato"/>
              <a:buNone/>
              <a:defRPr b="1">
                <a:latin typeface="Lato"/>
                <a:ea typeface="Lato"/>
                <a:cs typeface="Lato"/>
                <a:sym typeface="Lato"/>
              </a:defRPr>
            </a:lvl7pPr>
            <a:lvl8pPr lvl="7" algn="l">
              <a:lnSpc>
                <a:spcPct val="100000"/>
              </a:lnSpc>
              <a:spcBef>
                <a:spcPts val="0"/>
              </a:spcBef>
              <a:spcAft>
                <a:spcPts val="0"/>
              </a:spcAft>
              <a:buSzPts val="2800"/>
              <a:buFont typeface="Lato"/>
              <a:buNone/>
              <a:defRPr b="1">
                <a:latin typeface="Lato"/>
                <a:ea typeface="Lato"/>
                <a:cs typeface="Lato"/>
                <a:sym typeface="Lato"/>
              </a:defRPr>
            </a:lvl8pPr>
            <a:lvl9pPr lvl="8" algn="l">
              <a:lnSpc>
                <a:spcPct val="100000"/>
              </a:lnSpc>
              <a:spcBef>
                <a:spcPts val="0"/>
              </a:spcBef>
              <a:spcAft>
                <a:spcPts val="0"/>
              </a:spcAft>
              <a:buSzPts val="2800"/>
              <a:buFont typeface="Lato"/>
              <a:buNone/>
              <a:defRPr b="1">
                <a:latin typeface="Lato"/>
                <a:ea typeface="Lato"/>
                <a:cs typeface="Lato"/>
                <a:sym typeface="Lato"/>
              </a:defRPr>
            </a:lvl9pPr>
          </a:lstStyle>
          <a:p>
            <a:endParaRPr/>
          </a:p>
        </p:txBody>
      </p:sp>
      <p:sp>
        <p:nvSpPr>
          <p:cNvPr id="263" name="Google Shape;263;p187"/>
          <p:cNvSpPr txBox="1">
            <a:spLocks noGrp="1"/>
          </p:cNvSpPr>
          <p:nvPr>
            <p:ph type="body" idx="1"/>
          </p:nvPr>
        </p:nvSpPr>
        <p:spPr>
          <a:xfrm>
            <a:off x="658520" y="1787400"/>
            <a:ext cx="13339680" cy="5500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1pPr>
            <a:lvl2pPr marL="914400" lvl="1"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2pPr>
            <a:lvl3pPr marL="1371600" lvl="2"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3pPr>
            <a:lvl4pPr marL="1828800" lvl="3"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4pPr>
            <a:lvl5pPr marL="2286000" lvl="4"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5pPr>
            <a:lvl6pPr marL="2743200" lvl="5"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6pPr>
            <a:lvl7pPr marL="3200400" lvl="6"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7pPr>
            <a:lvl8pPr marL="3657600" lvl="7"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8pPr>
            <a:lvl9pPr marL="4114800" lvl="8" indent="-330200" algn="l">
              <a:lnSpc>
                <a:spcPct val="115000"/>
              </a:lnSpc>
              <a:spcBef>
                <a:spcPts val="0"/>
              </a:spcBef>
              <a:spcAft>
                <a:spcPts val="0"/>
              </a:spcAft>
              <a:buClr>
                <a:schemeClr val="lt2"/>
              </a:buClr>
              <a:buSzPts val="1600"/>
              <a:buFont typeface="Lato"/>
              <a:buChar char="■"/>
              <a:defRPr sz="2560">
                <a:solidFill>
                  <a:schemeClr val="lt2"/>
                </a:solidFill>
                <a:latin typeface="Lato"/>
                <a:ea typeface="Lato"/>
                <a:cs typeface="Lato"/>
                <a:sym typeface="Lato"/>
              </a:defRPr>
            </a:lvl9pPr>
          </a:lstStyle>
          <a:p>
            <a:endParaRPr/>
          </a:p>
        </p:txBody>
      </p:sp>
      <p:sp>
        <p:nvSpPr>
          <p:cNvPr id="264" name="Google Shape;264;p187"/>
          <p:cNvSpPr/>
          <p:nvPr/>
        </p:nvSpPr>
        <p:spPr>
          <a:xfrm>
            <a:off x="9923520" y="-1562240"/>
            <a:ext cx="2568000" cy="2568000"/>
          </a:xfrm>
          <a:prstGeom prst="ellipse">
            <a:avLst/>
          </a:prstGeom>
          <a:noFill/>
          <a:ln w="2286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65" name="Google Shape;265;p187"/>
          <p:cNvSpPr/>
          <p:nvPr/>
        </p:nvSpPr>
        <p:spPr>
          <a:xfrm>
            <a:off x="13346760" y="3579560"/>
            <a:ext cx="3276000" cy="3112800"/>
          </a:xfrm>
          <a:prstGeom prst="ellipse">
            <a:avLst/>
          </a:prstGeom>
          <a:noFill/>
          <a:ln w="114300" cap="flat" cmpd="sng">
            <a:solidFill>
              <a:srgbClr val="F1DEAE"/>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dk1"/>
        </a:solidFill>
        <a:effectLst/>
      </p:bgPr>
    </p:bg>
    <p:spTree>
      <p:nvGrpSpPr>
        <p:cNvPr id="1" name="Shape 266"/>
        <p:cNvGrpSpPr/>
        <p:nvPr/>
      </p:nvGrpSpPr>
      <p:grpSpPr>
        <a:xfrm>
          <a:off x="0" y="0"/>
          <a:ext cx="0" cy="0"/>
          <a:chOff x="0" y="0"/>
          <a:chExt cx="0" cy="0"/>
        </a:xfrm>
      </p:grpSpPr>
      <p:sp>
        <p:nvSpPr>
          <p:cNvPr id="267" name="Google Shape;267;p18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68" name="Google Shape;268;p188"/>
          <p:cNvPicPr preferRelativeResize="0"/>
          <p:nvPr/>
        </p:nvPicPr>
        <p:blipFill rotWithShape="1">
          <a:blip r:embed="rId2">
            <a:alphaModFix/>
          </a:blip>
          <a:srcRect/>
          <a:stretch/>
        </p:blipFill>
        <p:spPr>
          <a:xfrm>
            <a:off x="13024239" y="347961"/>
            <a:ext cx="1268562" cy="1268562"/>
          </a:xfrm>
          <a:prstGeom prst="rect">
            <a:avLst/>
          </a:prstGeom>
          <a:noFill/>
          <a:ln>
            <a:noFill/>
          </a:ln>
        </p:spPr>
      </p:pic>
      <p:sp>
        <p:nvSpPr>
          <p:cNvPr id="269" name="Google Shape;269;p188"/>
          <p:cNvSpPr txBox="1">
            <a:spLocks noGrp="1"/>
          </p:cNvSpPr>
          <p:nvPr>
            <p:ph type="ctrTitle"/>
          </p:nvPr>
        </p:nvSpPr>
        <p:spPr>
          <a:xfrm>
            <a:off x="1263120" y="3055360"/>
            <a:ext cx="7757280" cy="16416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1pPr>
            <a:lvl2pPr lvl="1"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2800"/>
              <a:buFont typeface="Lato"/>
              <a:buNone/>
              <a:defRPr b="1">
                <a:solidFill>
                  <a:schemeClr val="lt1"/>
                </a:solidFill>
                <a:latin typeface="Lato"/>
                <a:ea typeface="Lato"/>
                <a:cs typeface="Lato"/>
                <a:sym typeface="Lato"/>
              </a:defRPr>
            </a:lvl9pPr>
          </a:lstStyle>
          <a:p>
            <a:endParaRPr/>
          </a:p>
        </p:txBody>
      </p:sp>
      <p:cxnSp>
        <p:nvCxnSpPr>
          <p:cNvPr id="270" name="Google Shape;270;p188"/>
          <p:cNvCxnSpPr/>
          <p:nvPr/>
        </p:nvCxnSpPr>
        <p:spPr>
          <a:xfrm>
            <a:off x="661880" y="3074341"/>
            <a:ext cx="0" cy="2928960"/>
          </a:xfrm>
          <a:prstGeom prst="straightConnector1">
            <a:avLst/>
          </a:prstGeom>
          <a:noFill/>
          <a:ln w="9525" cap="flat" cmpd="sng">
            <a:solidFill>
              <a:srgbClr val="FFFFFF"/>
            </a:solidFill>
            <a:prstDash val="solid"/>
            <a:round/>
            <a:headEnd type="none" w="sm" len="sm"/>
            <a:tailEnd type="none" w="sm" len="sm"/>
          </a:ln>
        </p:spPr>
      </p:cxnSp>
      <p:sp>
        <p:nvSpPr>
          <p:cNvPr id="271" name="Google Shape;271;p188"/>
          <p:cNvSpPr txBox="1">
            <a:spLocks noGrp="1"/>
          </p:cNvSpPr>
          <p:nvPr>
            <p:ph type="subTitle" idx="1"/>
          </p:nvPr>
        </p:nvSpPr>
        <p:spPr>
          <a:xfrm>
            <a:off x="1263120" y="4754133"/>
            <a:ext cx="12734880" cy="1268160"/>
          </a:xfrm>
          <a:prstGeom prst="rect">
            <a:avLst/>
          </a:prstGeom>
          <a:noFill/>
          <a:ln>
            <a:noFill/>
          </a:ln>
        </p:spPr>
        <p:txBody>
          <a:bodyPr spcFirstLastPara="1" wrap="square" lIns="18275" tIns="0" rIns="91425" bIns="91425" anchor="t" anchorCtr="0">
            <a:normAutofit/>
          </a:bodyPr>
          <a:lstStyle>
            <a:lvl1pPr lvl="0" algn="l">
              <a:lnSpc>
                <a:spcPct val="100000"/>
              </a:lnSpc>
              <a:spcBef>
                <a:spcPts val="0"/>
              </a:spcBef>
              <a:spcAft>
                <a:spcPts val="0"/>
              </a:spcAft>
              <a:buClr>
                <a:schemeClr val="lt1"/>
              </a:buClr>
              <a:buSzPts val="1800"/>
              <a:buFont typeface="Lato"/>
              <a:buNone/>
              <a:defRPr>
                <a:solidFill>
                  <a:schemeClr val="lt1"/>
                </a:solidFill>
                <a:latin typeface="Lato"/>
                <a:ea typeface="Lato"/>
                <a:cs typeface="Lato"/>
                <a:sym typeface="Lato"/>
              </a:defRPr>
            </a:lvl1pPr>
            <a:lvl2pPr lvl="1"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1800"/>
              <a:buFont typeface="Lato"/>
              <a:buNone/>
              <a:defRPr sz="2880">
                <a:solidFill>
                  <a:schemeClr val="lt1"/>
                </a:solidFill>
                <a:latin typeface="Lato"/>
                <a:ea typeface="Lato"/>
                <a:cs typeface="Lato"/>
                <a:sym typeface="Lato"/>
              </a:defRPr>
            </a:lvl9pPr>
          </a:lstStyle>
          <a:p>
            <a:endParaRPr/>
          </a:p>
        </p:txBody>
      </p:sp>
      <p:sp>
        <p:nvSpPr>
          <p:cNvPr id="272" name="Google Shape;272;p188"/>
          <p:cNvSpPr/>
          <p:nvPr/>
        </p:nvSpPr>
        <p:spPr>
          <a:xfrm rot="767294">
            <a:off x="6233038" y="1012665"/>
            <a:ext cx="1747835" cy="1747835"/>
          </a:xfrm>
          <a:prstGeom prst="ellipse">
            <a:avLst/>
          </a:prstGeom>
          <a:noFill/>
          <a:ln w="2286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73" name="Google Shape;273;p188"/>
          <p:cNvSpPr/>
          <p:nvPr/>
        </p:nvSpPr>
        <p:spPr>
          <a:xfrm rot="767408">
            <a:off x="6953937" y="-726987"/>
            <a:ext cx="3276170" cy="3284085"/>
          </a:xfrm>
          <a:prstGeom prst="ellipse">
            <a:avLst/>
          </a:prstGeom>
          <a:noFill/>
          <a:ln w="1143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74" name="Google Shape;274;p188"/>
          <p:cNvSpPr/>
          <p:nvPr/>
        </p:nvSpPr>
        <p:spPr>
          <a:xfrm>
            <a:off x="13769160" y="3993240"/>
            <a:ext cx="1747680" cy="1747680"/>
          </a:xfrm>
          <a:prstGeom prst="ellipse">
            <a:avLst/>
          </a:prstGeom>
          <a:noFill/>
          <a:ln w="2286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75" name="Google Shape;275;p188"/>
          <p:cNvSpPr/>
          <p:nvPr/>
        </p:nvSpPr>
        <p:spPr>
          <a:xfrm>
            <a:off x="-1351520" y="-1667640"/>
            <a:ext cx="3276000" cy="3284160"/>
          </a:xfrm>
          <a:prstGeom prst="ellipse">
            <a:avLst/>
          </a:prstGeom>
          <a:noFill/>
          <a:ln w="1143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
        <p:nvSpPr>
          <p:cNvPr id="276" name="Google Shape;276;p188"/>
          <p:cNvSpPr/>
          <p:nvPr/>
        </p:nvSpPr>
        <p:spPr>
          <a:xfrm>
            <a:off x="3236360" y="7206880"/>
            <a:ext cx="3276000" cy="3284160"/>
          </a:xfrm>
          <a:prstGeom prst="ellipse">
            <a:avLst/>
          </a:prstGeom>
          <a:noFill/>
          <a:ln w="114300" cap="flat" cmpd="sng">
            <a:solidFill>
              <a:schemeClr val="accent1"/>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277"/>
        <p:cNvGrpSpPr/>
        <p:nvPr/>
      </p:nvGrpSpPr>
      <p:grpSpPr>
        <a:xfrm>
          <a:off x="0" y="0"/>
          <a:ext cx="0" cy="0"/>
          <a:chOff x="0" y="0"/>
          <a:chExt cx="0" cy="0"/>
        </a:xfrm>
      </p:grpSpPr>
      <p:sp>
        <p:nvSpPr>
          <p:cNvPr id="278" name="Google Shape;278;p189"/>
          <p:cNvSpPr txBox="1">
            <a:spLocks noGrp="1"/>
          </p:cNvSpPr>
          <p:nvPr>
            <p:ph type="body" idx="1"/>
          </p:nvPr>
        </p:nvSpPr>
        <p:spPr>
          <a:xfrm>
            <a:off x="498720" y="6768920"/>
            <a:ext cx="9598080" cy="96816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000"/>
              <a:buFont typeface="Lato"/>
              <a:buNone/>
              <a:defRPr sz="1600">
                <a:latin typeface="Lato"/>
                <a:ea typeface="Lato"/>
                <a:cs typeface="Lato"/>
                <a:sym typeface="Lato"/>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9" name="Google Shape;279;p189"/>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80" name="Google Shape;280;p189"/>
          <p:cNvPicPr preferRelativeResize="0"/>
          <p:nvPr/>
        </p:nvPicPr>
        <p:blipFill rotWithShape="1">
          <a:blip r:embed="rId2">
            <a:alphaModFix/>
          </a:blip>
          <a:srcRect/>
          <a:stretch/>
        </p:blipFill>
        <p:spPr>
          <a:xfrm>
            <a:off x="13024237" y="347961"/>
            <a:ext cx="1268562" cy="126856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1006475" y="425302"/>
            <a:ext cx="11816390" cy="9037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300" b="0" i="0" u="none" strike="noStrike" cap="none">
                <a:solidFill>
                  <a:srgbClr val="385723"/>
                </a:solidFill>
                <a:latin typeface="Lato"/>
                <a:ea typeface="Lato"/>
                <a:cs typeface="Lato"/>
                <a:sym typeface="Lato"/>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284" name="Google Shape;284;p45" descr="preencoded.png"/>
          <p:cNvPicPr preferRelativeResize="0"/>
          <p:nvPr/>
        </p:nvPicPr>
        <p:blipFill rotWithShape="1">
          <a:blip r:embed="rId2">
            <a:alphaModFix/>
          </a:blip>
          <a:srcRect/>
          <a:stretch/>
        </p:blipFill>
        <p:spPr>
          <a:xfrm>
            <a:off x="13431478" y="137887"/>
            <a:ext cx="1004777" cy="99414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1 master">
  <p:cSld name="1_Slide 1 master">
    <p:bg>
      <p:bgPr>
        <a:solidFill>
          <a:srgbClr val="E1EFD8"/>
        </a:solidFill>
        <a:effectLst/>
      </p:bgPr>
    </p:bg>
    <p:spTree>
      <p:nvGrpSpPr>
        <p:cNvPr id="1" name="Shape 285"/>
        <p:cNvGrpSpPr/>
        <p:nvPr/>
      </p:nvGrpSpPr>
      <p:grpSpPr>
        <a:xfrm>
          <a:off x="0" y="0"/>
          <a:ext cx="0" cy="0"/>
          <a:chOff x="0" y="0"/>
          <a:chExt cx="0" cy="0"/>
        </a:xfrm>
      </p:grpSpPr>
      <p:pic>
        <p:nvPicPr>
          <p:cNvPr id="286" name="Google Shape;286;p46"/>
          <p:cNvPicPr preferRelativeResize="0"/>
          <p:nvPr/>
        </p:nvPicPr>
        <p:blipFill rotWithShape="1">
          <a:blip r:embed="rId2">
            <a:alphaModFix amt="26000"/>
          </a:blip>
          <a:srcRect/>
          <a:stretch/>
        </p:blipFill>
        <p:spPr>
          <a:xfrm>
            <a:off x="0" y="0"/>
            <a:ext cx="14630400" cy="8229600"/>
          </a:xfrm>
          <a:prstGeom prst="rect">
            <a:avLst/>
          </a:prstGeom>
          <a:noFill/>
          <a:ln>
            <a:noFill/>
          </a:ln>
        </p:spPr>
      </p:pic>
      <p:pic>
        <p:nvPicPr>
          <p:cNvPr id="287" name="Google Shape;287;p46" descr="preencoded.png"/>
          <p:cNvPicPr preferRelativeResize="0"/>
          <p:nvPr/>
        </p:nvPicPr>
        <p:blipFill rotWithShape="1">
          <a:blip r:embed="rId3">
            <a:alphaModFix/>
          </a:blip>
          <a:srcRect/>
          <a:stretch/>
        </p:blipFill>
        <p:spPr>
          <a:xfrm>
            <a:off x="13431478" y="137887"/>
            <a:ext cx="1004777" cy="99414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18 master">
  <p:cSld name="Slide 18 master">
    <p:bg>
      <p:bgPr>
        <a:solidFill>
          <a:srgbClr val="000000"/>
        </a:solidFill>
        <a:effectLst/>
      </p:bgPr>
    </p:bg>
    <p:spTree>
      <p:nvGrpSpPr>
        <p:cNvPr id="1" name="Shape 288"/>
        <p:cNvGrpSpPr/>
        <p:nvPr/>
      </p:nvGrpSpPr>
      <p:grpSpPr>
        <a:xfrm>
          <a:off x="0" y="0"/>
          <a:ext cx="0" cy="0"/>
          <a:chOff x="0" y="0"/>
          <a:chExt cx="0" cy="0"/>
        </a:xfrm>
      </p:grpSpPr>
      <p:sp>
        <p:nvSpPr>
          <p:cNvPr id="289" name="Google Shape;289;p152"/>
          <p:cNvSpPr/>
          <p:nvPr/>
        </p:nvSpPr>
        <p:spPr>
          <a:xfrm>
            <a:off x="0" y="0"/>
            <a:ext cx="14630400" cy="8229600"/>
          </a:xfrm>
          <a:prstGeom prst="rect">
            <a:avLst/>
          </a:prstGeom>
          <a:solidFill>
            <a:srgbClr val="E5D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90" name="Google Shape;290;p152"/>
          <p:cNvSpPr/>
          <p:nvPr/>
        </p:nvSpPr>
        <p:spPr>
          <a:xfrm>
            <a:off x="0" y="0"/>
            <a:ext cx="14630400" cy="8229600"/>
          </a:xfrm>
          <a:prstGeom prst="rect">
            <a:avLst/>
          </a:prstGeom>
          <a:solidFill>
            <a:srgbClr val="F7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Divider">
  <p:cSld name="5_Divider">
    <p:spTree>
      <p:nvGrpSpPr>
        <p:cNvPr id="1" name="Shape 291"/>
        <p:cNvGrpSpPr/>
        <p:nvPr/>
      </p:nvGrpSpPr>
      <p:grpSpPr>
        <a:xfrm>
          <a:off x="0" y="0"/>
          <a:ext cx="0" cy="0"/>
          <a:chOff x="0" y="0"/>
          <a:chExt cx="0" cy="0"/>
        </a:xfrm>
      </p:grpSpPr>
      <p:pic>
        <p:nvPicPr>
          <p:cNvPr id="292" name="Google Shape;292;p155" descr="A blue and white logo&#10;&#10;Description automatically generated"/>
          <p:cNvPicPr preferRelativeResize="0"/>
          <p:nvPr/>
        </p:nvPicPr>
        <p:blipFill rotWithShape="1">
          <a:blip r:embed="rId2">
            <a:alphaModFix/>
          </a:blip>
          <a:srcRect/>
          <a:stretch/>
        </p:blipFill>
        <p:spPr>
          <a:xfrm>
            <a:off x="12848753" y="318028"/>
            <a:ext cx="1527436" cy="1151356"/>
          </a:xfrm>
          <a:prstGeom prst="rect">
            <a:avLst/>
          </a:prstGeom>
          <a:noFill/>
          <a:ln>
            <a:noFill/>
          </a:ln>
        </p:spPr>
      </p:pic>
      <p:sp>
        <p:nvSpPr>
          <p:cNvPr id="293" name="Google Shape;293;p155"/>
          <p:cNvSpPr txBox="1">
            <a:spLocks noGrp="1"/>
          </p:cNvSpPr>
          <p:nvPr>
            <p:ph type="title"/>
          </p:nvPr>
        </p:nvSpPr>
        <p:spPr>
          <a:xfrm>
            <a:off x="1005840" y="4552949"/>
            <a:ext cx="12618720" cy="100564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3959" b="0" i="0" u="none" strike="noStrike" cap="none">
                <a:solidFill>
                  <a:srgbClr val="000000"/>
                </a:solidFill>
                <a:latin typeface="Lato"/>
                <a:ea typeface="Lato"/>
                <a:cs typeface="Lato"/>
                <a:sym typeface="Lato"/>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4" name="Google Shape;294;p155"/>
          <p:cNvSpPr txBox="1">
            <a:spLocks noGrp="1"/>
          </p:cNvSpPr>
          <p:nvPr>
            <p:ph type="sldNum" idx="12"/>
          </p:nvPr>
        </p:nvSpPr>
        <p:spPr>
          <a:xfrm>
            <a:off x="13339641" y="7791451"/>
            <a:ext cx="775807" cy="4381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1pPr>
            <a:lvl2pPr marL="0" marR="0" lvl="1"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2pPr>
            <a:lvl3pPr marL="0" marR="0" lvl="2"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3pPr>
            <a:lvl4pPr marL="0" marR="0" lvl="3"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4pPr>
            <a:lvl5pPr marL="0" marR="0" lvl="4"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5pPr>
            <a:lvl6pPr marL="0" marR="0" lvl="5"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6pPr>
            <a:lvl7pPr marL="0" marR="0" lvl="6"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7pPr>
            <a:lvl8pPr marL="0" marR="0" lvl="7"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8pPr>
            <a:lvl9pPr marL="0" marR="0" lvl="8" indent="0" algn="l" rtl="0">
              <a:lnSpc>
                <a:spcPct val="100000"/>
              </a:lnSpc>
              <a:spcBef>
                <a:spcPts val="0"/>
              </a:spcBef>
              <a:spcAft>
                <a:spcPts val="0"/>
              </a:spcAft>
              <a:buNone/>
              <a:defRPr sz="1400" b="0" i="0" u="none" strike="noStrike" cap="none">
                <a:solidFill>
                  <a:srgbClr val="000000"/>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295"/>
        <p:cNvGrpSpPr/>
        <p:nvPr/>
      </p:nvGrpSpPr>
      <p:grpSpPr>
        <a:xfrm>
          <a:off x="0" y="0"/>
          <a:ext cx="0" cy="0"/>
          <a:chOff x="0" y="0"/>
          <a:chExt cx="0" cy="0"/>
        </a:xfrm>
      </p:grpSpPr>
      <p:sp>
        <p:nvSpPr>
          <p:cNvPr id="296" name="Google Shape;296;p156"/>
          <p:cNvSpPr txBox="1">
            <a:spLocks noGrp="1"/>
          </p:cNvSpPr>
          <p:nvPr>
            <p:ph type="sldNum" idx="12"/>
          </p:nvPr>
        </p:nvSpPr>
        <p:spPr>
          <a:xfrm>
            <a:off x="13555933" y="7461148"/>
            <a:ext cx="877920" cy="62976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97" name="Google Shape;297;p156"/>
          <p:cNvPicPr preferRelativeResize="0"/>
          <p:nvPr/>
        </p:nvPicPr>
        <p:blipFill rotWithShape="1">
          <a:blip r:embed="rId2">
            <a:alphaModFix/>
          </a:blip>
          <a:srcRect/>
          <a:stretch/>
        </p:blipFill>
        <p:spPr>
          <a:xfrm>
            <a:off x="13024240" y="347961"/>
            <a:ext cx="1268562" cy="12685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1 1">
  <p:cSld name="Title slide 1 1 1">
    <p:bg>
      <p:bgPr>
        <a:solidFill>
          <a:srgbClr val="286689"/>
        </a:solidFill>
        <a:effectLst/>
      </p:bgPr>
    </p:bg>
    <p:spTree>
      <p:nvGrpSpPr>
        <p:cNvPr id="1" name="Shape 29"/>
        <p:cNvGrpSpPr/>
        <p:nvPr/>
      </p:nvGrpSpPr>
      <p:grpSpPr>
        <a:xfrm>
          <a:off x="0" y="0"/>
          <a:ext cx="0" cy="0"/>
          <a:chOff x="0" y="0"/>
          <a:chExt cx="0" cy="0"/>
        </a:xfrm>
      </p:grpSpPr>
      <p:sp>
        <p:nvSpPr>
          <p:cNvPr id="30" name="Google Shape;30;p20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201"/>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32" name="Google Shape;32;p201"/>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33" name="Google Shape;33;p201"/>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lide 16 master">
  <p:cSld name="Slide 16 master">
    <p:bg>
      <p:bgPr>
        <a:solidFill>
          <a:srgbClr val="000000"/>
        </a:solidFill>
        <a:effectLst/>
      </p:bgPr>
    </p:bg>
    <p:spTree>
      <p:nvGrpSpPr>
        <p:cNvPr id="1" name="Shape 298"/>
        <p:cNvGrpSpPr/>
        <p:nvPr/>
      </p:nvGrpSpPr>
      <p:grpSpPr>
        <a:xfrm>
          <a:off x="0" y="0"/>
          <a:ext cx="0" cy="0"/>
          <a:chOff x="0" y="0"/>
          <a:chExt cx="0" cy="0"/>
        </a:xfrm>
      </p:grpSpPr>
      <p:sp>
        <p:nvSpPr>
          <p:cNvPr id="299" name="Google Shape;299;p157"/>
          <p:cNvSpPr/>
          <p:nvPr/>
        </p:nvSpPr>
        <p:spPr>
          <a:xfrm>
            <a:off x="0" y="0"/>
            <a:ext cx="14630400" cy="8229600"/>
          </a:xfrm>
          <a:prstGeom prst="rect">
            <a:avLst/>
          </a:prstGeom>
          <a:solidFill>
            <a:srgbClr val="E5D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300" name="Google Shape;300;p157"/>
          <p:cNvSpPr/>
          <p:nvPr/>
        </p:nvSpPr>
        <p:spPr>
          <a:xfrm>
            <a:off x="0" y="0"/>
            <a:ext cx="14630400" cy="8229600"/>
          </a:xfrm>
          <a:prstGeom prst="rect">
            <a:avLst/>
          </a:prstGeom>
          <a:solidFill>
            <a:srgbClr val="F7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lide 11 master">
  <p:cSld name="Slide 11 master">
    <p:bg>
      <p:bgPr>
        <a:solidFill>
          <a:srgbClr val="000000"/>
        </a:solidFill>
        <a:effectLst/>
      </p:bgPr>
    </p:bg>
    <p:spTree>
      <p:nvGrpSpPr>
        <p:cNvPr id="1" name="Shape 302"/>
        <p:cNvGrpSpPr/>
        <p:nvPr/>
      </p:nvGrpSpPr>
      <p:grpSpPr>
        <a:xfrm>
          <a:off x="0" y="0"/>
          <a:ext cx="0" cy="0"/>
          <a:chOff x="0" y="0"/>
          <a:chExt cx="0" cy="0"/>
        </a:xfrm>
      </p:grpSpPr>
      <p:sp>
        <p:nvSpPr>
          <p:cNvPr id="303" name="Google Shape;303;p150"/>
          <p:cNvSpPr/>
          <p:nvPr/>
        </p:nvSpPr>
        <p:spPr>
          <a:xfrm>
            <a:off x="0" y="0"/>
            <a:ext cx="14630400" cy="8229600"/>
          </a:xfrm>
          <a:prstGeom prst="rect">
            <a:avLst/>
          </a:prstGeom>
          <a:solidFill>
            <a:srgbClr val="E5D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304" name="Google Shape;304;p150"/>
          <p:cNvSpPr/>
          <p:nvPr/>
        </p:nvSpPr>
        <p:spPr>
          <a:xfrm>
            <a:off x="0" y="0"/>
            <a:ext cx="14630400" cy="8229600"/>
          </a:xfrm>
          <a:prstGeom prst="rect">
            <a:avLst/>
          </a:prstGeom>
          <a:solidFill>
            <a:srgbClr val="F7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E1EFD8"/>
        </a:solidFill>
        <a:effectLst/>
      </p:bgPr>
    </p:bg>
    <p:spTree>
      <p:nvGrpSpPr>
        <p:cNvPr id="1" name="Shape 305"/>
        <p:cNvGrpSpPr/>
        <p:nvPr/>
      </p:nvGrpSpPr>
      <p:grpSpPr>
        <a:xfrm>
          <a:off x="0" y="0"/>
          <a:ext cx="0" cy="0"/>
          <a:chOff x="0" y="0"/>
          <a:chExt cx="0" cy="0"/>
        </a:xfrm>
      </p:grpSpPr>
      <p:pic>
        <p:nvPicPr>
          <p:cNvPr id="306" name="Google Shape;306;p170"/>
          <p:cNvPicPr preferRelativeResize="0"/>
          <p:nvPr/>
        </p:nvPicPr>
        <p:blipFill rotWithShape="1">
          <a:blip r:embed="rId2">
            <a:alphaModFix amt="26000"/>
          </a:blip>
          <a:srcRect/>
          <a:stretch/>
        </p:blipFill>
        <p:spPr>
          <a:xfrm>
            <a:off x="0" y="0"/>
            <a:ext cx="14630400" cy="8229600"/>
          </a:xfrm>
          <a:prstGeom prst="rect">
            <a:avLst/>
          </a:prstGeom>
          <a:noFill/>
          <a:ln>
            <a:noFill/>
          </a:ln>
        </p:spPr>
      </p:pic>
      <p:pic>
        <p:nvPicPr>
          <p:cNvPr id="307" name="Google Shape;307;p170" descr="preencoded.png"/>
          <p:cNvPicPr preferRelativeResize="0"/>
          <p:nvPr/>
        </p:nvPicPr>
        <p:blipFill rotWithShape="1">
          <a:blip r:embed="rId3">
            <a:alphaModFix/>
          </a:blip>
          <a:srcRect/>
          <a:stretch/>
        </p:blipFill>
        <p:spPr>
          <a:xfrm>
            <a:off x="13431478" y="137887"/>
            <a:ext cx="1004777" cy="99414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8"/>
        <p:cNvGrpSpPr/>
        <p:nvPr/>
      </p:nvGrpSpPr>
      <p:grpSpPr>
        <a:xfrm>
          <a:off x="0" y="0"/>
          <a:ext cx="0" cy="0"/>
          <a:chOff x="0" y="0"/>
          <a:chExt cx="0" cy="0"/>
        </a:xfrm>
      </p:grpSpPr>
      <p:sp>
        <p:nvSpPr>
          <p:cNvPr id="309" name="Google Shape;309;p171"/>
          <p:cNvSpPr txBox="1">
            <a:spLocks noGrp="1"/>
          </p:cNvSpPr>
          <p:nvPr>
            <p:ph type="title"/>
          </p:nvPr>
        </p:nvSpPr>
        <p:spPr>
          <a:xfrm>
            <a:off x="1006475" y="425302"/>
            <a:ext cx="11816390" cy="9037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300" b="0" i="0" u="none" strike="noStrike" cap="none">
                <a:solidFill>
                  <a:srgbClr val="385723"/>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10" name="Google Shape;310;p171" descr="preencoded.png"/>
          <p:cNvPicPr preferRelativeResize="0"/>
          <p:nvPr/>
        </p:nvPicPr>
        <p:blipFill rotWithShape="1">
          <a:blip r:embed="rId2">
            <a:alphaModFix/>
          </a:blip>
          <a:srcRect/>
          <a:stretch/>
        </p:blipFill>
        <p:spPr>
          <a:xfrm>
            <a:off x="13431478" y="137887"/>
            <a:ext cx="1004777" cy="99414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lide 16 master">
  <p:cSld name="Slide 16 master">
    <p:bg>
      <p:bgPr>
        <a:solidFill>
          <a:srgbClr val="000000"/>
        </a:solidFill>
        <a:effectLst/>
      </p:bgPr>
    </p:bg>
    <p:spTree>
      <p:nvGrpSpPr>
        <p:cNvPr id="1" name="Shape 311"/>
        <p:cNvGrpSpPr/>
        <p:nvPr/>
      </p:nvGrpSpPr>
      <p:grpSpPr>
        <a:xfrm>
          <a:off x="0" y="0"/>
          <a:ext cx="0" cy="0"/>
          <a:chOff x="0" y="0"/>
          <a:chExt cx="0" cy="0"/>
        </a:xfrm>
      </p:grpSpPr>
      <p:sp>
        <p:nvSpPr>
          <p:cNvPr id="312" name="Google Shape;312;p172"/>
          <p:cNvSpPr/>
          <p:nvPr/>
        </p:nvSpPr>
        <p:spPr>
          <a:xfrm>
            <a:off x="0" y="0"/>
            <a:ext cx="14630400" cy="8229600"/>
          </a:xfrm>
          <a:prstGeom prst="rect">
            <a:avLst/>
          </a:prstGeom>
          <a:solidFill>
            <a:srgbClr val="E5D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313" name="Google Shape;313;p172"/>
          <p:cNvSpPr/>
          <p:nvPr/>
        </p:nvSpPr>
        <p:spPr>
          <a:xfrm>
            <a:off x="0" y="0"/>
            <a:ext cx="14630400" cy="8229600"/>
          </a:xfrm>
          <a:prstGeom prst="rect">
            <a:avLst/>
          </a:prstGeom>
          <a:solidFill>
            <a:srgbClr val="F7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lide 18 master">
  <p:cSld name="Slide 18 master">
    <p:bg>
      <p:bgPr>
        <a:solidFill>
          <a:srgbClr val="000000"/>
        </a:solidFill>
        <a:effectLst/>
      </p:bgPr>
    </p:bg>
    <p:spTree>
      <p:nvGrpSpPr>
        <p:cNvPr id="1" name="Shape 314"/>
        <p:cNvGrpSpPr/>
        <p:nvPr/>
      </p:nvGrpSpPr>
      <p:grpSpPr>
        <a:xfrm>
          <a:off x="0" y="0"/>
          <a:ext cx="0" cy="0"/>
          <a:chOff x="0" y="0"/>
          <a:chExt cx="0" cy="0"/>
        </a:xfrm>
      </p:grpSpPr>
      <p:sp>
        <p:nvSpPr>
          <p:cNvPr id="315" name="Google Shape;315;p173"/>
          <p:cNvSpPr/>
          <p:nvPr/>
        </p:nvSpPr>
        <p:spPr>
          <a:xfrm>
            <a:off x="0" y="0"/>
            <a:ext cx="14630400" cy="8229600"/>
          </a:xfrm>
          <a:prstGeom prst="rect">
            <a:avLst/>
          </a:prstGeom>
          <a:solidFill>
            <a:srgbClr val="E5D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316" name="Google Shape;316;p173"/>
          <p:cNvSpPr/>
          <p:nvPr/>
        </p:nvSpPr>
        <p:spPr>
          <a:xfrm>
            <a:off x="0" y="0"/>
            <a:ext cx="14630400" cy="8229600"/>
          </a:xfrm>
          <a:prstGeom prst="rect">
            <a:avLst/>
          </a:prstGeom>
          <a:solidFill>
            <a:srgbClr val="F7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Divider">
  <p:cSld name="5_Divider">
    <p:spTree>
      <p:nvGrpSpPr>
        <p:cNvPr id="1" name="Shape 317"/>
        <p:cNvGrpSpPr/>
        <p:nvPr/>
      </p:nvGrpSpPr>
      <p:grpSpPr>
        <a:xfrm>
          <a:off x="0" y="0"/>
          <a:ext cx="0" cy="0"/>
          <a:chOff x="0" y="0"/>
          <a:chExt cx="0" cy="0"/>
        </a:xfrm>
      </p:grpSpPr>
      <p:pic>
        <p:nvPicPr>
          <p:cNvPr id="318" name="Google Shape;318;p174" descr="A blue and white logo&#10;&#10;Description automatically generated"/>
          <p:cNvPicPr preferRelativeResize="0"/>
          <p:nvPr/>
        </p:nvPicPr>
        <p:blipFill rotWithShape="1">
          <a:blip r:embed="rId2">
            <a:alphaModFix/>
          </a:blip>
          <a:srcRect/>
          <a:stretch/>
        </p:blipFill>
        <p:spPr>
          <a:xfrm>
            <a:off x="12848753" y="318028"/>
            <a:ext cx="1527436" cy="1151356"/>
          </a:xfrm>
          <a:prstGeom prst="rect">
            <a:avLst/>
          </a:prstGeom>
          <a:noFill/>
          <a:ln>
            <a:noFill/>
          </a:ln>
        </p:spPr>
      </p:pic>
      <p:sp>
        <p:nvSpPr>
          <p:cNvPr id="319" name="Google Shape;319;p174"/>
          <p:cNvSpPr txBox="1">
            <a:spLocks noGrp="1"/>
          </p:cNvSpPr>
          <p:nvPr>
            <p:ph type="title"/>
          </p:nvPr>
        </p:nvSpPr>
        <p:spPr>
          <a:xfrm>
            <a:off x="1005840" y="4552949"/>
            <a:ext cx="12618720" cy="100564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959" b="0" i="0" u="none" strike="noStrike" cap="none">
                <a:solidFill>
                  <a:srgbClr val="000000"/>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0" name="Google Shape;320;p174"/>
          <p:cNvSpPr txBox="1">
            <a:spLocks noGrp="1"/>
          </p:cNvSpPr>
          <p:nvPr>
            <p:ph type="sldNum" idx="12"/>
          </p:nvPr>
        </p:nvSpPr>
        <p:spPr>
          <a:xfrm>
            <a:off x="13339641" y="7791451"/>
            <a:ext cx="775807" cy="4381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1"/>
        <p:cNvGrpSpPr/>
        <p:nvPr/>
      </p:nvGrpSpPr>
      <p:grpSpPr>
        <a:xfrm>
          <a:off x="0" y="0"/>
          <a:ext cx="0" cy="0"/>
          <a:chOff x="0" y="0"/>
          <a:chExt cx="0" cy="0"/>
        </a:xfrm>
      </p:grpSpPr>
      <p:sp>
        <p:nvSpPr>
          <p:cNvPr id="322" name="Google Shape;322;p175"/>
          <p:cNvSpPr txBox="1">
            <a:spLocks noGrp="1"/>
          </p:cNvSpPr>
          <p:nvPr>
            <p:ph type="sldNum" idx="12"/>
          </p:nvPr>
        </p:nvSpPr>
        <p:spPr>
          <a:xfrm>
            <a:off x="13555933" y="7461148"/>
            <a:ext cx="877920" cy="62976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23" name="Google Shape;323;p175"/>
          <p:cNvPicPr preferRelativeResize="0"/>
          <p:nvPr/>
        </p:nvPicPr>
        <p:blipFill rotWithShape="1">
          <a:blip r:embed="rId2">
            <a:alphaModFix/>
          </a:blip>
          <a:srcRect/>
          <a:stretch/>
        </p:blipFill>
        <p:spPr>
          <a:xfrm>
            <a:off x="13024240" y="347961"/>
            <a:ext cx="1268562" cy="126856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9"/>
        <p:cNvGrpSpPr/>
        <p:nvPr/>
      </p:nvGrpSpPr>
      <p:grpSpPr>
        <a:xfrm>
          <a:off x="0" y="0"/>
          <a:ext cx="0" cy="0"/>
          <a:chOff x="0" y="0"/>
          <a:chExt cx="0" cy="0"/>
        </a:xfrm>
      </p:grpSpPr>
      <p:sp>
        <p:nvSpPr>
          <p:cNvPr id="330" name="Google Shape;330;p154"/>
          <p:cNvSpPr txBox="1">
            <a:spLocks noGrp="1"/>
          </p:cNvSpPr>
          <p:nvPr>
            <p:ph type="title"/>
          </p:nvPr>
        </p:nvSpPr>
        <p:spPr>
          <a:xfrm>
            <a:off x="900440" y="919080"/>
            <a:ext cx="13632960" cy="91632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15639"/>
              </a:buClr>
              <a:buSzPts val="3600"/>
              <a:buFont typeface="Lato"/>
              <a:buNone/>
              <a:defRPr sz="5760">
                <a:solidFill>
                  <a:srgbClr val="015639"/>
                </a:solidFill>
                <a:latin typeface="Lato"/>
                <a:ea typeface="Lato"/>
                <a:cs typeface="Lato"/>
                <a:sym typeface="Lato"/>
              </a:defRPr>
            </a:lvl1pPr>
            <a:lvl2pPr lvl="1" algn="l">
              <a:lnSpc>
                <a:spcPct val="100000"/>
              </a:lnSpc>
              <a:spcBef>
                <a:spcPts val="0"/>
              </a:spcBef>
              <a:spcAft>
                <a:spcPts val="0"/>
              </a:spcAft>
              <a:buSzPts val="3000"/>
              <a:buFont typeface="Lato"/>
              <a:buNone/>
              <a:defRPr sz="4800">
                <a:latin typeface="Lato"/>
                <a:ea typeface="Lato"/>
                <a:cs typeface="Lato"/>
                <a:sym typeface="Lato"/>
              </a:defRPr>
            </a:lvl2pPr>
            <a:lvl3pPr lvl="2" algn="l">
              <a:lnSpc>
                <a:spcPct val="100000"/>
              </a:lnSpc>
              <a:spcBef>
                <a:spcPts val="0"/>
              </a:spcBef>
              <a:spcAft>
                <a:spcPts val="0"/>
              </a:spcAft>
              <a:buSzPts val="3000"/>
              <a:buFont typeface="Lato"/>
              <a:buNone/>
              <a:defRPr sz="4800">
                <a:latin typeface="Lato"/>
                <a:ea typeface="Lato"/>
                <a:cs typeface="Lato"/>
                <a:sym typeface="Lato"/>
              </a:defRPr>
            </a:lvl3pPr>
            <a:lvl4pPr lvl="3" algn="l">
              <a:lnSpc>
                <a:spcPct val="100000"/>
              </a:lnSpc>
              <a:spcBef>
                <a:spcPts val="0"/>
              </a:spcBef>
              <a:spcAft>
                <a:spcPts val="0"/>
              </a:spcAft>
              <a:buSzPts val="3000"/>
              <a:buFont typeface="Lato"/>
              <a:buNone/>
              <a:defRPr sz="4800">
                <a:latin typeface="Lato"/>
                <a:ea typeface="Lato"/>
                <a:cs typeface="Lato"/>
                <a:sym typeface="Lato"/>
              </a:defRPr>
            </a:lvl4pPr>
            <a:lvl5pPr lvl="4" algn="l">
              <a:lnSpc>
                <a:spcPct val="100000"/>
              </a:lnSpc>
              <a:spcBef>
                <a:spcPts val="0"/>
              </a:spcBef>
              <a:spcAft>
                <a:spcPts val="0"/>
              </a:spcAft>
              <a:buSzPts val="3000"/>
              <a:buFont typeface="Lato"/>
              <a:buNone/>
              <a:defRPr sz="4800">
                <a:latin typeface="Lato"/>
                <a:ea typeface="Lato"/>
                <a:cs typeface="Lato"/>
                <a:sym typeface="Lato"/>
              </a:defRPr>
            </a:lvl5pPr>
            <a:lvl6pPr lvl="5" algn="l">
              <a:lnSpc>
                <a:spcPct val="100000"/>
              </a:lnSpc>
              <a:spcBef>
                <a:spcPts val="0"/>
              </a:spcBef>
              <a:spcAft>
                <a:spcPts val="0"/>
              </a:spcAft>
              <a:buSzPts val="3000"/>
              <a:buFont typeface="Lato"/>
              <a:buNone/>
              <a:defRPr sz="4800">
                <a:latin typeface="Lato"/>
                <a:ea typeface="Lato"/>
                <a:cs typeface="Lato"/>
                <a:sym typeface="Lato"/>
              </a:defRPr>
            </a:lvl6pPr>
            <a:lvl7pPr lvl="6" algn="l">
              <a:lnSpc>
                <a:spcPct val="100000"/>
              </a:lnSpc>
              <a:spcBef>
                <a:spcPts val="0"/>
              </a:spcBef>
              <a:spcAft>
                <a:spcPts val="0"/>
              </a:spcAft>
              <a:buSzPts val="3000"/>
              <a:buFont typeface="Lato"/>
              <a:buNone/>
              <a:defRPr sz="4800">
                <a:latin typeface="Lato"/>
                <a:ea typeface="Lato"/>
                <a:cs typeface="Lato"/>
                <a:sym typeface="Lato"/>
              </a:defRPr>
            </a:lvl7pPr>
            <a:lvl8pPr lvl="7" algn="l">
              <a:lnSpc>
                <a:spcPct val="100000"/>
              </a:lnSpc>
              <a:spcBef>
                <a:spcPts val="0"/>
              </a:spcBef>
              <a:spcAft>
                <a:spcPts val="0"/>
              </a:spcAft>
              <a:buSzPts val="3000"/>
              <a:buFont typeface="Lato"/>
              <a:buNone/>
              <a:defRPr sz="4800">
                <a:latin typeface="Lato"/>
                <a:ea typeface="Lato"/>
                <a:cs typeface="Lato"/>
                <a:sym typeface="Lato"/>
              </a:defRPr>
            </a:lvl8pPr>
            <a:lvl9pPr lvl="8" algn="l">
              <a:lnSpc>
                <a:spcPct val="100000"/>
              </a:lnSpc>
              <a:spcBef>
                <a:spcPts val="0"/>
              </a:spcBef>
              <a:spcAft>
                <a:spcPts val="0"/>
              </a:spcAft>
              <a:buSzPts val="3000"/>
              <a:buFont typeface="Lato"/>
              <a:buNone/>
              <a:defRPr sz="4800">
                <a:latin typeface="Lato"/>
                <a:ea typeface="Lato"/>
                <a:cs typeface="Lato"/>
                <a:sym typeface="Lato"/>
              </a:defRPr>
            </a:lvl9pPr>
          </a:lstStyle>
          <a:p>
            <a:endParaRPr/>
          </a:p>
        </p:txBody>
      </p:sp>
      <p:sp>
        <p:nvSpPr>
          <p:cNvPr id="331" name="Google Shape;331;p154"/>
          <p:cNvSpPr txBox="1">
            <a:spLocks noGrp="1"/>
          </p:cNvSpPr>
          <p:nvPr>
            <p:ph type="body" idx="1"/>
          </p:nvPr>
        </p:nvSpPr>
        <p:spPr>
          <a:xfrm>
            <a:off x="900440" y="1843960"/>
            <a:ext cx="13231200" cy="546624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SzPts val="2400"/>
              <a:buChar char="●"/>
              <a:defRPr sz="3840"/>
            </a:lvl1pPr>
            <a:lvl2pPr marL="914400" lvl="1" indent="-342900" algn="l">
              <a:lnSpc>
                <a:spcPct val="100000"/>
              </a:lnSpc>
              <a:spcBef>
                <a:spcPts val="2560"/>
              </a:spcBef>
              <a:spcAft>
                <a:spcPts val="0"/>
              </a:spcAft>
              <a:buSzPts val="1800"/>
              <a:buFont typeface="Lato"/>
              <a:buChar char="○"/>
              <a:defRPr sz="2880">
                <a:latin typeface="Lato"/>
                <a:ea typeface="Lato"/>
                <a:cs typeface="Lato"/>
                <a:sym typeface="Lato"/>
              </a:defRPr>
            </a:lvl2pPr>
            <a:lvl3pPr marL="1371600" lvl="2" indent="-317500" algn="l">
              <a:lnSpc>
                <a:spcPct val="100000"/>
              </a:lnSpc>
              <a:spcBef>
                <a:spcPts val="2560"/>
              </a:spcBef>
              <a:spcAft>
                <a:spcPts val="0"/>
              </a:spcAft>
              <a:buSzPts val="1400"/>
              <a:buFont typeface="Lato"/>
              <a:buChar char="■"/>
              <a:defRPr>
                <a:latin typeface="Lato"/>
                <a:ea typeface="Lato"/>
                <a:cs typeface="Lato"/>
                <a:sym typeface="Lato"/>
              </a:defRPr>
            </a:lvl3pPr>
            <a:lvl4pPr marL="1828800" lvl="3" indent="-317500" algn="l">
              <a:lnSpc>
                <a:spcPct val="100000"/>
              </a:lnSpc>
              <a:spcBef>
                <a:spcPts val="2560"/>
              </a:spcBef>
              <a:spcAft>
                <a:spcPts val="0"/>
              </a:spcAft>
              <a:buSzPts val="1400"/>
              <a:buFont typeface="Lato"/>
              <a:buChar char="●"/>
              <a:defRPr>
                <a:latin typeface="Lato"/>
                <a:ea typeface="Lato"/>
                <a:cs typeface="Lato"/>
                <a:sym typeface="Lato"/>
              </a:defRPr>
            </a:lvl4pPr>
            <a:lvl5pPr marL="2286000" lvl="4" indent="-317500" algn="l">
              <a:lnSpc>
                <a:spcPct val="100000"/>
              </a:lnSpc>
              <a:spcBef>
                <a:spcPts val="2560"/>
              </a:spcBef>
              <a:spcAft>
                <a:spcPts val="0"/>
              </a:spcAft>
              <a:buSzPts val="1400"/>
              <a:buFont typeface="Lato"/>
              <a:buChar char="○"/>
              <a:defRPr>
                <a:latin typeface="Lato"/>
                <a:ea typeface="Lato"/>
                <a:cs typeface="Lato"/>
                <a:sym typeface="Lato"/>
              </a:defRPr>
            </a:lvl5pPr>
            <a:lvl6pPr marL="2743200" lvl="5" indent="-317500" algn="l">
              <a:lnSpc>
                <a:spcPct val="100000"/>
              </a:lnSpc>
              <a:spcBef>
                <a:spcPts val="2560"/>
              </a:spcBef>
              <a:spcAft>
                <a:spcPts val="0"/>
              </a:spcAft>
              <a:buSzPts val="1400"/>
              <a:buFont typeface="Lato"/>
              <a:buChar char="■"/>
              <a:defRPr>
                <a:latin typeface="Lato"/>
                <a:ea typeface="Lato"/>
                <a:cs typeface="Lato"/>
                <a:sym typeface="Lato"/>
              </a:defRPr>
            </a:lvl6pPr>
            <a:lvl7pPr marL="3200400" lvl="6" indent="-317500" algn="l">
              <a:lnSpc>
                <a:spcPct val="100000"/>
              </a:lnSpc>
              <a:spcBef>
                <a:spcPts val="2560"/>
              </a:spcBef>
              <a:spcAft>
                <a:spcPts val="0"/>
              </a:spcAft>
              <a:buSzPts val="1400"/>
              <a:buFont typeface="Lato"/>
              <a:buChar char="●"/>
              <a:defRPr>
                <a:latin typeface="Lato"/>
                <a:ea typeface="Lato"/>
                <a:cs typeface="Lato"/>
                <a:sym typeface="Lato"/>
              </a:defRPr>
            </a:lvl7pPr>
            <a:lvl8pPr marL="3657600" lvl="7" indent="-317500" algn="l">
              <a:lnSpc>
                <a:spcPct val="100000"/>
              </a:lnSpc>
              <a:spcBef>
                <a:spcPts val="2560"/>
              </a:spcBef>
              <a:spcAft>
                <a:spcPts val="0"/>
              </a:spcAft>
              <a:buSzPts val="1400"/>
              <a:buFont typeface="Lato"/>
              <a:buChar char="○"/>
              <a:defRPr>
                <a:latin typeface="Lato"/>
                <a:ea typeface="Lato"/>
                <a:cs typeface="Lato"/>
                <a:sym typeface="Lato"/>
              </a:defRPr>
            </a:lvl8pPr>
            <a:lvl9pPr marL="4114800" lvl="8" indent="-317500" algn="l">
              <a:lnSpc>
                <a:spcPct val="100000"/>
              </a:lnSpc>
              <a:spcBef>
                <a:spcPts val="2560"/>
              </a:spcBef>
              <a:spcAft>
                <a:spcPts val="2560"/>
              </a:spcAft>
              <a:buSzPts val="1400"/>
              <a:buFont typeface="Lato"/>
              <a:buChar char="■"/>
              <a:defRPr>
                <a:latin typeface="Lato"/>
                <a:ea typeface="Lato"/>
                <a:cs typeface="Lato"/>
                <a:sym typeface="Lato"/>
              </a:defRPr>
            </a:lvl9pPr>
          </a:lstStyle>
          <a:p>
            <a:endParaRPr/>
          </a:p>
        </p:txBody>
      </p:sp>
      <p:sp>
        <p:nvSpPr>
          <p:cNvPr id="332" name="Google Shape;332;p15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33"/>
        <p:cNvGrpSpPr/>
        <p:nvPr/>
      </p:nvGrpSpPr>
      <p:grpSpPr>
        <a:xfrm>
          <a:off x="0" y="0"/>
          <a:ext cx="0" cy="0"/>
          <a:chOff x="0" y="0"/>
          <a:chExt cx="0" cy="0"/>
        </a:xfrm>
      </p:grpSpPr>
      <p:sp>
        <p:nvSpPr>
          <p:cNvPr id="334" name="Google Shape;334;p19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5" name="Google Shape;335;p190"/>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336" name="Google Shape;336;p190"/>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337" name="Google Shape;337;p190"/>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1 1 1">
  <p:cSld name="Title slide 1 1 1 1">
    <p:bg>
      <p:bgPr>
        <a:solidFill>
          <a:srgbClr val="DFCDA0"/>
        </a:solidFill>
        <a:effectLst/>
      </p:bgPr>
    </p:bg>
    <p:spTree>
      <p:nvGrpSpPr>
        <p:cNvPr id="1" name="Shape 34"/>
        <p:cNvGrpSpPr/>
        <p:nvPr/>
      </p:nvGrpSpPr>
      <p:grpSpPr>
        <a:xfrm>
          <a:off x="0" y="0"/>
          <a:ext cx="0" cy="0"/>
          <a:chOff x="0" y="0"/>
          <a:chExt cx="0" cy="0"/>
        </a:xfrm>
      </p:grpSpPr>
      <p:sp>
        <p:nvSpPr>
          <p:cNvPr id="35" name="Google Shape;35;p20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202"/>
          <p:cNvPicPr preferRelativeResize="0"/>
          <p:nvPr/>
        </p:nvPicPr>
        <p:blipFill rotWithShape="1">
          <a:blip r:embed="rId2">
            <a:alphaModFix/>
          </a:blip>
          <a:srcRect/>
          <a:stretch/>
        </p:blipFill>
        <p:spPr>
          <a:xfrm>
            <a:off x="-16" y="6807080"/>
            <a:ext cx="1463040" cy="1463040"/>
          </a:xfrm>
          <a:prstGeom prst="rect">
            <a:avLst/>
          </a:prstGeom>
          <a:noFill/>
          <a:ln>
            <a:noFill/>
          </a:ln>
        </p:spPr>
      </p:pic>
      <p:sp>
        <p:nvSpPr>
          <p:cNvPr id="37" name="Google Shape;37;p202"/>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5E9A0E"/>
              </a:buClr>
              <a:buSzPts val="4800"/>
              <a:buFont typeface="Lato"/>
              <a:buNone/>
              <a:defRPr sz="7680">
                <a:solidFill>
                  <a:srgbClr val="5E9A0E"/>
                </a:solidFill>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38" name="Google Shape;38;p202"/>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7F5F0"/>
              </a:buClr>
              <a:buSzPts val="3600"/>
              <a:buFont typeface="Lato"/>
              <a:buNone/>
              <a:defRPr sz="5760">
                <a:solidFill>
                  <a:srgbClr val="F7F5F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338"/>
        <p:cNvGrpSpPr/>
        <p:nvPr/>
      </p:nvGrpSpPr>
      <p:grpSpPr>
        <a:xfrm>
          <a:off x="0" y="0"/>
          <a:ext cx="0" cy="0"/>
          <a:chOff x="0" y="0"/>
          <a:chExt cx="0" cy="0"/>
        </a:xfrm>
      </p:grpSpPr>
      <p:sp>
        <p:nvSpPr>
          <p:cNvPr id="339" name="Google Shape;339;p19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0" name="Google Shape;340;p191"/>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341" name="Google Shape;341;p191"/>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342" name="Google Shape;342;p191"/>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343"/>
        <p:cNvGrpSpPr/>
        <p:nvPr/>
      </p:nvGrpSpPr>
      <p:grpSpPr>
        <a:xfrm>
          <a:off x="0" y="0"/>
          <a:ext cx="0" cy="0"/>
          <a:chOff x="0" y="0"/>
          <a:chExt cx="0" cy="0"/>
        </a:xfrm>
      </p:grpSpPr>
      <p:sp>
        <p:nvSpPr>
          <p:cNvPr id="344" name="Google Shape;344;p19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5" name="Google Shape;345;p192"/>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346" name="Google Shape;346;p192"/>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FCDA0"/>
              </a:buClr>
              <a:buSzPts val="3600"/>
              <a:buFont typeface="Lato"/>
              <a:buNone/>
              <a:defRPr sz="5760">
                <a:solidFill>
                  <a:srgbClr val="DFCDA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pic>
        <p:nvPicPr>
          <p:cNvPr id="347" name="Google Shape;347;p192"/>
          <p:cNvPicPr preferRelativeResize="0"/>
          <p:nvPr/>
        </p:nvPicPr>
        <p:blipFill rotWithShape="1">
          <a:blip r:embed="rId2">
            <a:alphaModFix/>
          </a:blip>
          <a:srcRect/>
          <a:stretch/>
        </p:blipFill>
        <p:spPr>
          <a:xfrm>
            <a:off x="0" y="6766560"/>
            <a:ext cx="1463040" cy="146304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1">
  <p:cSld name="Title slide 1 1 1 1">
    <p:spTree>
      <p:nvGrpSpPr>
        <p:cNvPr id="1" name="Shape 348"/>
        <p:cNvGrpSpPr/>
        <p:nvPr/>
      </p:nvGrpSpPr>
      <p:grpSpPr>
        <a:xfrm>
          <a:off x="0" y="0"/>
          <a:ext cx="0" cy="0"/>
          <a:chOff x="0" y="0"/>
          <a:chExt cx="0" cy="0"/>
        </a:xfrm>
      </p:grpSpPr>
      <p:sp>
        <p:nvSpPr>
          <p:cNvPr id="349" name="Google Shape;349;p19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50" name="Google Shape;350;p193"/>
          <p:cNvPicPr preferRelativeResize="0"/>
          <p:nvPr/>
        </p:nvPicPr>
        <p:blipFill rotWithShape="1">
          <a:blip r:embed="rId2">
            <a:alphaModFix/>
          </a:blip>
          <a:srcRect/>
          <a:stretch/>
        </p:blipFill>
        <p:spPr>
          <a:xfrm>
            <a:off x="-16" y="6807080"/>
            <a:ext cx="1463040" cy="1463040"/>
          </a:xfrm>
          <a:prstGeom prst="rect">
            <a:avLst/>
          </a:prstGeom>
          <a:noFill/>
          <a:ln>
            <a:noFill/>
          </a:ln>
        </p:spPr>
      </p:pic>
      <p:sp>
        <p:nvSpPr>
          <p:cNvPr id="351" name="Google Shape;351;p193"/>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5E9A0E"/>
              </a:buClr>
              <a:buSzPts val="4800"/>
              <a:buFont typeface="Lato"/>
              <a:buNone/>
              <a:defRPr sz="7680">
                <a:solidFill>
                  <a:srgbClr val="5E9A0E"/>
                </a:solidFill>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352" name="Google Shape;352;p193"/>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7F5F0"/>
              </a:buClr>
              <a:buSzPts val="3600"/>
              <a:buFont typeface="Lato"/>
              <a:buNone/>
              <a:defRPr sz="5760">
                <a:solidFill>
                  <a:srgbClr val="F7F5F0"/>
                </a:solidFill>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1 1 1 1 1">
  <p:cSld name="Title slide 1 1 1 1 1">
    <p:spTree>
      <p:nvGrpSpPr>
        <p:cNvPr id="1" name="Shape 353"/>
        <p:cNvGrpSpPr/>
        <p:nvPr/>
      </p:nvGrpSpPr>
      <p:grpSpPr>
        <a:xfrm>
          <a:off x="0" y="0"/>
          <a:ext cx="0" cy="0"/>
          <a:chOff x="0" y="0"/>
          <a:chExt cx="0" cy="0"/>
        </a:xfrm>
      </p:grpSpPr>
      <p:sp>
        <p:nvSpPr>
          <p:cNvPr id="354" name="Google Shape;354;p19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55" name="Google Shape;355;p194"/>
          <p:cNvPicPr preferRelativeResize="0"/>
          <p:nvPr/>
        </p:nvPicPr>
        <p:blipFill rotWithShape="1">
          <a:blip r:embed="rId2">
            <a:alphaModFix/>
          </a:blip>
          <a:srcRect/>
          <a:stretch/>
        </p:blipFill>
        <p:spPr>
          <a:xfrm>
            <a:off x="-16" y="6807080"/>
            <a:ext cx="1463040" cy="1463040"/>
          </a:xfrm>
          <a:prstGeom prst="rect">
            <a:avLst/>
          </a:prstGeom>
          <a:noFill/>
          <a:ln>
            <a:noFill/>
          </a:ln>
        </p:spPr>
      </p:pic>
      <p:sp>
        <p:nvSpPr>
          <p:cNvPr id="356" name="Google Shape;356;p194"/>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15639"/>
              </a:buClr>
              <a:buSzPts val="4800"/>
              <a:buFont typeface="Lato"/>
              <a:buNone/>
              <a:defRPr sz="7680">
                <a:solidFill>
                  <a:srgbClr val="015639"/>
                </a:solidFill>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357" name="Google Shape;357;p194"/>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Font typeface="Lato"/>
              <a:buNone/>
              <a:defRPr sz="5760">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8"/>
        <p:cNvGrpSpPr/>
        <p:nvPr/>
      </p:nvGrpSpPr>
      <p:grpSpPr>
        <a:xfrm>
          <a:off x="0" y="0"/>
          <a:ext cx="0" cy="0"/>
          <a:chOff x="0" y="0"/>
          <a:chExt cx="0" cy="0"/>
        </a:xfrm>
      </p:grpSpPr>
      <p:sp>
        <p:nvSpPr>
          <p:cNvPr id="359" name="Google Shape;359;p195"/>
          <p:cNvSpPr/>
          <p:nvPr/>
        </p:nvSpPr>
        <p:spPr>
          <a:xfrm>
            <a:off x="7315200" y="40"/>
            <a:ext cx="7315200" cy="8229600"/>
          </a:xfrm>
          <a:prstGeom prst="rect">
            <a:avLst/>
          </a:prstGeom>
          <a:solidFill>
            <a:srgbClr val="DFCDA0"/>
          </a:solidFill>
          <a:ln>
            <a:noFill/>
          </a:ln>
        </p:spPr>
        <p:txBody>
          <a:bodyPr spcFirstLastPara="1" wrap="square" lIns="146275" tIns="146275" rIns="146275" bIns="146275" anchor="ctr" anchorCtr="0">
            <a:noAutofit/>
          </a:bodyPr>
          <a:lstStyle/>
          <a:p>
            <a:pPr marL="0" marR="0" lvl="0" indent="0" algn="l" rtl="0">
              <a:lnSpc>
                <a:spcPct val="100000"/>
              </a:lnSpc>
              <a:spcBef>
                <a:spcPts val="0"/>
              </a:spcBef>
              <a:spcAft>
                <a:spcPts val="0"/>
              </a:spcAft>
              <a:buClr>
                <a:srgbClr val="000000"/>
              </a:buClr>
              <a:buSzPts val="2240"/>
              <a:buFont typeface="Arial"/>
              <a:buNone/>
            </a:pPr>
            <a:endParaRPr sz="2240" b="0" i="0" u="none" strike="noStrike" cap="none">
              <a:solidFill>
                <a:srgbClr val="000000"/>
              </a:solidFill>
              <a:latin typeface="Arial"/>
              <a:ea typeface="Arial"/>
              <a:cs typeface="Arial"/>
              <a:sym typeface="Arial"/>
            </a:endParaRPr>
          </a:p>
        </p:txBody>
      </p:sp>
      <p:sp>
        <p:nvSpPr>
          <p:cNvPr id="360" name="Google Shape;360;p195"/>
          <p:cNvSpPr txBox="1">
            <a:spLocks noGrp="1"/>
          </p:cNvSpPr>
          <p:nvPr>
            <p:ph type="title"/>
          </p:nvPr>
        </p:nvSpPr>
        <p:spPr>
          <a:xfrm>
            <a:off x="932080" y="1283160"/>
            <a:ext cx="6472320" cy="237168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15639"/>
              </a:buClr>
              <a:buSzPts val="3600"/>
              <a:buFont typeface="Lato"/>
              <a:buNone/>
              <a:defRPr sz="5760">
                <a:solidFill>
                  <a:srgbClr val="015639"/>
                </a:solidFill>
                <a:latin typeface="Lato"/>
                <a:ea typeface="Lato"/>
                <a:cs typeface="Lato"/>
                <a:sym typeface="Lato"/>
              </a:defRPr>
            </a:lvl1pPr>
            <a:lvl2pPr lvl="1" algn="ctr">
              <a:lnSpc>
                <a:spcPct val="100000"/>
              </a:lnSpc>
              <a:spcBef>
                <a:spcPts val="0"/>
              </a:spcBef>
              <a:spcAft>
                <a:spcPts val="0"/>
              </a:spcAft>
              <a:buSzPts val="4800"/>
              <a:buFont typeface="Lato"/>
              <a:buNone/>
              <a:defRPr sz="7680">
                <a:latin typeface="Lato"/>
                <a:ea typeface="Lato"/>
                <a:cs typeface="Lato"/>
                <a:sym typeface="Lato"/>
              </a:defRPr>
            </a:lvl2pPr>
            <a:lvl3pPr lvl="2" algn="ctr">
              <a:lnSpc>
                <a:spcPct val="100000"/>
              </a:lnSpc>
              <a:spcBef>
                <a:spcPts val="0"/>
              </a:spcBef>
              <a:spcAft>
                <a:spcPts val="0"/>
              </a:spcAft>
              <a:buSzPts val="4800"/>
              <a:buFont typeface="Lato"/>
              <a:buNone/>
              <a:defRPr sz="7680">
                <a:latin typeface="Lato"/>
                <a:ea typeface="Lato"/>
                <a:cs typeface="Lato"/>
                <a:sym typeface="Lato"/>
              </a:defRPr>
            </a:lvl3pPr>
            <a:lvl4pPr lvl="3" algn="ctr">
              <a:lnSpc>
                <a:spcPct val="100000"/>
              </a:lnSpc>
              <a:spcBef>
                <a:spcPts val="0"/>
              </a:spcBef>
              <a:spcAft>
                <a:spcPts val="0"/>
              </a:spcAft>
              <a:buSzPts val="4800"/>
              <a:buFont typeface="Lato"/>
              <a:buNone/>
              <a:defRPr sz="7680">
                <a:latin typeface="Lato"/>
                <a:ea typeface="Lato"/>
                <a:cs typeface="Lato"/>
                <a:sym typeface="Lato"/>
              </a:defRPr>
            </a:lvl4pPr>
            <a:lvl5pPr lvl="4" algn="ctr">
              <a:lnSpc>
                <a:spcPct val="100000"/>
              </a:lnSpc>
              <a:spcBef>
                <a:spcPts val="0"/>
              </a:spcBef>
              <a:spcAft>
                <a:spcPts val="0"/>
              </a:spcAft>
              <a:buSzPts val="4800"/>
              <a:buFont typeface="Lato"/>
              <a:buNone/>
              <a:defRPr sz="7680">
                <a:latin typeface="Lato"/>
                <a:ea typeface="Lato"/>
                <a:cs typeface="Lato"/>
                <a:sym typeface="Lato"/>
              </a:defRPr>
            </a:lvl5pPr>
            <a:lvl6pPr lvl="5" algn="ctr">
              <a:lnSpc>
                <a:spcPct val="100000"/>
              </a:lnSpc>
              <a:spcBef>
                <a:spcPts val="0"/>
              </a:spcBef>
              <a:spcAft>
                <a:spcPts val="0"/>
              </a:spcAft>
              <a:buSzPts val="4800"/>
              <a:buFont typeface="Lato"/>
              <a:buNone/>
              <a:defRPr sz="7680">
                <a:latin typeface="Lato"/>
                <a:ea typeface="Lato"/>
                <a:cs typeface="Lato"/>
                <a:sym typeface="Lato"/>
              </a:defRPr>
            </a:lvl6pPr>
            <a:lvl7pPr lvl="6" algn="ctr">
              <a:lnSpc>
                <a:spcPct val="100000"/>
              </a:lnSpc>
              <a:spcBef>
                <a:spcPts val="0"/>
              </a:spcBef>
              <a:spcAft>
                <a:spcPts val="0"/>
              </a:spcAft>
              <a:buSzPts val="4800"/>
              <a:buFont typeface="Lato"/>
              <a:buNone/>
              <a:defRPr sz="7680">
                <a:latin typeface="Lato"/>
                <a:ea typeface="Lato"/>
                <a:cs typeface="Lato"/>
                <a:sym typeface="Lato"/>
              </a:defRPr>
            </a:lvl7pPr>
            <a:lvl8pPr lvl="7" algn="ctr">
              <a:lnSpc>
                <a:spcPct val="100000"/>
              </a:lnSpc>
              <a:spcBef>
                <a:spcPts val="0"/>
              </a:spcBef>
              <a:spcAft>
                <a:spcPts val="0"/>
              </a:spcAft>
              <a:buSzPts val="4800"/>
              <a:buFont typeface="Lato"/>
              <a:buNone/>
              <a:defRPr sz="7680">
                <a:latin typeface="Lato"/>
                <a:ea typeface="Lato"/>
                <a:cs typeface="Lato"/>
                <a:sym typeface="Lato"/>
              </a:defRPr>
            </a:lvl8pPr>
            <a:lvl9pPr lvl="8" algn="ctr">
              <a:lnSpc>
                <a:spcPct val="100000"/>
              </a:lnSpc>
              <a:spcBef>
                <a:spcPts val="0"/>
              </a:spcBef>
              <a:spcAft>
                <a:spcPts val="0"/>
              </a:spcAft>
              <a:buSzPts val="4800"/>
              <a:buFont typeface="Lato"/>
              <a:buNone/>
              <a:defRPr sz="7680">
                <a:latin typeface="Lato"/>
                <a:ea typeface="Lato"/>
                <a:cs typeface="Lato"/>
                <a:sym typeface="Lato"/>
              </a:defRPr>
            </a:lvl9pPr>
          </a:lstStyle>
          <a:p>
            <a:endParaRPr/>
          </a:p>
        </p:txBody>
      </p:sp>
      <p:sp>
        <p:nvSpPr>
          <p:cNvPr id="361" name="Google Shape;361;p195"/>
          <p:cNvSpPr txBox="1">
            <a:spLocks noGrp="1"/>
          </p:cNvSpPr>
          <p:nvPr>
            <p:ph type="subTitle" idx="1"/>
          </p:nvPr>
        </p:nvSpPr>
        <p:spPr>
          <a:xfrm>
            <a:off x="932080" y="4615240"/>
            <a:ext cx="5964960" cy="196752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Lato"/>
              <a:buNone/>
              <a:defRPr sz="3840">
                <a:latin typeface="Lato"/>
                <a:ea typeface="Lato"/>
                <a:cs typeface="Lato"/>
                <a:sym typeface="Lato"/>
              </a:defRPr>
            </a:lvl1pPr>
            <a:lvl2pPr lvl="1" algn="ctr">
              <a:lnSpc>
                <a:spcPct val="100000"/>
              </a:lnSpc>
              <a:spcBef>
                <a:spcPts val="0"/>
              </a:spcBef>
              <a:spcAft>
                <a:spcPts val="0"/>
              </a:spcAft>
              <a:buSzPts val="2100"/>
              <a:buFont typeface="Lato"/>
              <a:buNone/>
              <a:defRPr sz="3359">
                <a:latin typeface="Lato"/>
                <a:ea typeface="Lato"/>
                <a:cs typeface="Lato"/>
                <a:sym typeface="Lato"/>
              </a:defRPr>
            </a:lvl2pPr>
            <a:lvl3pPr lvl="2" algn="ctr">
              <a:lnSpc>
                <a:spcPct val="100000"/>
              </a:lnSpc>
              <a:spcBef>
                <a:spcPts val="0"/>
              </a:spcBef>
              <a:spcAft>
                <a:spcPts val="0"/>
              </a:spcAft>
              <a:buSzPts val="2100"/>
              <a:buFont typeface="Lato"/>
              <a:buNone/>
              <a:defRPr sz="3359">
                <a:latin typeface="Lato"/>
                <a:ea typeface="Lato"/>
                <a:cs typeface="Lato"/>
                <a:sym typeface="Lato"/>
              </a:defRPr>
            </a:lvl3pPr>
            <a:lvl4pPr lvl="3" algn="ctr">
              <a:lnSpc>
                <a:spcPct val="100000"/>
              </a:lnSpc>
              <a:spcBef>
                <a:spcPts val="0"/>
              </a:spcBef>
              <a:spcAft>
                <a:spcPts val="0"/>
              </a:spcAft>
              <a:buSzPts val="2100"/>
              <a:buFont typeface="Lato"/>
              <a:buNone/>
              <a:defRPr sz="3359">
                <a:latin typeface="Lato"/>
                <a:ea typeface="Lato"/>
                <a:cs typeface="Lato"/>
                <a:sym typeface="Lato"/>
              </a:defRPr>
            </a:lvl4pPr>
            <a:lvl5pPr lvl="4" algn="ctr">
              <a:lnSpc>
                <a:spcPct val="100000"/>
              </a:lnSpc>
              <a:spcBef>
                <a:spcPts val="0"/>
              </a:spcBef>
              <a:spcAft>
                <a:spcPts val="0"/>
              </a:spcAft>
              <a:buSzPts val="2100"/>
              <a:buFont typeface="Lato"/>
              <a:buNone/>
              <a:defRPr sz="3359">
                <a:latin typeface="Lato"/>
                <a:ea typeface="Lato"/>
                <a:cs typeface="Lato"/>
                <a:sym typeface="Lato"/>
              </a:defRPr>
            </a:lvl5pPr>
            <a:lvl6pPr lvl="5" algn="ctr">
              <a:lnSpc>
                <a:spcPct val="100000"/>
              </a:lnSpc>
              <a:spcBef>
                <a:spcPts val="0"/>
              </a:spcBef>
              <a:spcAft>
                <a:spcPts val="0"/>
              </a:spcAft>
              <a:buSzPts val="2100"/>
              <a:buFont typeface="Lato"/>
              <a:buNone/>
              <a:defRPr sz="3359">
                <a:latin typeface="Lato"/>
                <a:ea typeface="Lato"/>
                <a:cs typeface="Lato"/>
                <a:sym typeface="Lato"/>
              </a:defRPr>
            </a:lvl6pPr>
            <a:lvl7pPr lvl="6" algn="ctr">
              <a:lnSpc>
                <a:spcPct val="100000"/>
              </a:lnSpc>
              <a:spcBef>
                <a:spcPts val="0"/>
              </a:spcBef>
              <a:spcAft>
                <a:spcPts val="0"/>
              </a:spcAft>
              <a:buSzPts val="2100"/>
              <a:buFont typeface="Lato"/>
              <a:buNone/>
              <a:defRPr sz="3359">
                <a:latin typeface="Lato"/>
                <a:ea typeface="Lato"/>
                <a:cs typeface="Lato"/>
                <a:sym typeface="Lato"/>
              </a:defRPr>
            </a:lvl7pPr>
            <a:lvl8pPr lvl="7" algn="ctr">
              <a:lnSpc>
                <a:spcPct val="100000"/>
              </a:lnSpc>
              <a:spcBef>
                <a:spcPts val="0"/>
              </a:spcBef>
              <a:spcAft>
                <a:spcPts val="0"/>
              </a:spcAft>
              <a:buSzPts val="2100"/>
              <a:buFont typeface="Lato"/>
              <a:buNone/>
              <a:defRPr sz="3359">
                <a:latin typeface="Lato"/>
                <a:ea typeface="Lato"/>
                <a:cs typeface="Lato"/>
                <a:sym typeface="Lato"/>
              </a:defRPr>
            </a:lvl8pPr>
            <a:lvl9pPr lvl="8" algn="ctr">
              <a:lnSpc>
                <a:spcPct val="100000"/>
              </a:lnSpc>
              <a:spcBef>
                <a:spcPts val="0"/>
              </a:spcBef>
              <a:spcAft>
                <a:spcPts val="0"/>
              </a:spcAft>
              <a:buSzPts val="2100"/>
              <a:buFont typeface="Lato"/>
              <a:buNone/>
              <a:defRPr sz="3359">
                <a:latin typeface="Lato"/>
                <a:ea typeface="Lato"/>
                <a:cs typeface="Lato"/>
                <a:sym typeface="Lato"/>
              </a:defRPr>
            </a:lvl9pPr>
          </a:lstStyle>
          <a:p>
            <a:endParaRPr/>
          </a:p>
        </p:txBody>
      </p:sp>
      <p:sp>
        <p:nvSpPr>
          <p:cNvPr id="362" name="Google Shape;362;p19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3"/>
        <p:cNvGrpSpPr/>
        <p:nvPr/>
      </p:nvGrpSpPr>
      <p:grpSpPr>
        <a:xfrm>
          <a:off x="0" y="0"/>
          <a:ext cx="0" cy="0"/>
          <a:chOff x="0" y="0"/>
          <a:chExt cx="0" cy="0"/>
        </a:xfrm>
      </p:grpSpPr>
      <p:sp>
        <p:nvSpPr>
          <p:cNvPr id="364" name="Google Shape;364;p196"/>
          <p:cNvSpPr txBox="1">
            <a:spLocks noGrp="1"/>
          </p:cNvSpPr>
          <p:nvPr>
            <p:ph type="body" idx="1"/>
          </p:nvPr>
        </p:nvSpPr>
        <p:spPr>
          <a:xfrm>
            <a:off x="498720" y="6768920"/>
            <a:ext cx="9598080" cy="96816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000"/>
              <a:buFont typeface="Lato"/>
              <a:buNone/>
              <a:defRPr sz="1600">
                <a:latin typeface="Lato"/>
                <a:ea typeface="Lato"/>
                <a:cs typeface="Lato"/>
                <a:sym typeface="Lato"/>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365" name="Google Shape;365;p196"/>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6"/>
        <p:cNvGrpSpPr/>
        <p:nvPr/>
      </p:nvGrpSpPr>
      <p:grpSpPr>
        <a:xfrm>
          <a:off x="0" y="0"/>
          <a:ext cx="0" cy="0"/>
          <a:chOff x="0" y="0"/>
          <a:chExt cx="0" cy="0"/>
        </a:xfrm>
      </p:grpSpPr>
      <p:sp>
        <p:nvSpPr>
          <p:cNvPr id="367" name="Google Shape;367;p19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SzPts val="1600"/>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203"/>
          <p:cNvSpPr/>
          <p:nvPr/>
        </p:nvSpPr>
        <p:spPr>
          <a:xfrm>
            <a:off x="7315200" y="40"/>
            <a:ext cx="7315200" cy="8229600"/>
          </a:xfrm>
          <a:prstGeom prst="rect">
            <a:avLst/>
          </a:prstGeom>
          <a:solidFill>
            <a:srgbClr val="DFCDA0"/>
          </a:solidFill>
          <a:ln>
            <a:noFill/>
          </a:ln>
        </p:spPr>
        <p:txBody>
          <a:bodyPr spcFirstLastPara="1" wrap="square" lIns="146275" tIns="146275" rIns="146275" bIns="146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40" b="0" i="0" u="none" strike="noStrike" cap="none">
              <a:solidFill>
                <a:srgbClr val="000000"/>
              </a:solidFill>
              <a:latin typeface="Arial"/>
              <a:ea typeface="Arial"/>
              <a:cs typeface="Arial"/>
              <a:sym typeface="Arial"/>
            </a:endParaRPr>
          </a:p>
        </p:txBody>
      </p:sp>
      <p:sp>
        <p:nvSpPr>
          <p:cNvPr id="41" name="Google Shape;41;p203"/>
          <p:cNvSpPr txBox="1">
            <a:spLocks noGrp="1"/>
          </p:cNvSpPr>
          <p:nvPr>
            <p:ph type="title"/>
          </p:nvPr>
        </p:nvSpPr>
        <p:spPr>
          <a:xfrm>
            <a:off x="932080" y="1283160"/>
            <a:ext cx="6472320" cy="237168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15639"/>
              </a:buClr>
              <a:buSzPts val="3600"/>
              <a:buFont typeface="Lato"/>
              <a:buNone/>
              <a:defRPr sz="5760">
                <a:solidFill>
                  <a:srgbClr val="015639"/>
                </a:solidFill>
                <a:latin typeface="Lato"/>
                <a:ea typeface="Lato"/>
                <a:cs typeface="Lato"/>
                <a:sym typeface="Lato"/>
              </a:defRPr>
            </a:lvl1pPr>
            <a:lvl2pPr lvl="1" algn="ctr">
              <a:lnSpc>
                <a:spcPct val="100000"/>
              </a:lnSpc>
              <a:spcBef>
                <a:spcPts val="0"/>
              </a:spcBef>
              <a:spcAft>
                <a:spcPts val="0"/>
              </a:spcAft>
              <a:buSzPts val="4800"/>
              <a:buFont typeface="Lato"/>
              <a:buNone/>
              <a:defRPr sz="7680">
                <a:latin typeface="Lato"/>
                <a:ea typeface="Lato"/>
                <a:cs typeface="Lato"/>
                <a:sym typeface="Lato"/>
              </a:defRPr>
            </a:lvl2pPr>
            <a:lvl3pPr lvl="2" algn="ctr">
              <a:lnSpc>
                <a:spcPct val="100000"/>
              </a:lnSpc>
              <a:spcBef>
                <a:spcPts val="0"/>
              </a:spcBef>
              <a:spcAft>
                <a:spcPts val="0"/>
              </a:spcAft>
              <a:buSzPts val="4800"/>
              <a:buFont typeface="Lato"/>
              <a:buNone/>
              <a:defRPr sz="7680">
                <a:latin typeface="Lato"/>
                <a:ea typeface="Lato"/>
                <a:cs typeface="Lato"/>
                <a:sym typeface="Lato"/>
              </a:defRPr>
            </a:lvl3pPr>
            <a:lvl4pPr lvl="3" algn="ctr">
              <a:lnSpc>
                <a:spcPct val="100000"/>
              </a:lnSpc>
              <a:spcBef>
                <a:spcPts val="0"/>
              </a:spcBef>
              <a:spcAft>
                <a:spcPts val="0"/>
              </a:spcAft>
              <a:buSzPts val="4800"/>
              <a:buFont typeface="Lato"/>
              <a:buNone/>
              <a:defRPr sz="7680">
                <a:latin typeface="Lato"/>
                <a:ea typeface="Lato"/>
                <a:cs typeface="Lato"/>
                <a:sym typeface="Lato"/>
              </a:defRPr>
            </a:lvl4pPr>
            <a:lvl5pPr lvl="4" algn="ctr">
              <a:lnSpc>
                <a:spcPct val="100000"/>
              </a:lnSpc>
              <a:spcBef>
                <a:spcPts val="0"/>
              </a:spcBef>
              <a:spcAft>
                <a:spcPts val="0"/>
              </a:spcAft>
              <a:buSzPts val="4800"/>
              <a:buFont typeface="Lato"/>
              <a:buNone/>
              <a:defRPr sz="7680">
                <a:latin typeface="Lato"/>
                <a:ea typeface="Lato"/>
                <a:cs typeface="Lato"/>
                <a:sym typeface="Lato"/>
              </a:defRPr>
            </a:lvl5pPr>
            <a:lvl6pPr lvl="5" algn="ctr">
              <a:lnSpc>
                <a:spcPct val="100000"/>
              </a:lnSpc>
              <a:spcBef>
                <a:spcPts val="0"/>
              </a:spcBef>
              <a:spcAft>
                <a:spcPts val="0"/>
              </a:spcAft>
              <a:buSzPts val="4800"/>
              <a:buFont typeface="Lato"/>
              <a:buNone/>
              <a:defRPr sz="7680">
                <a:latin typeface="Lato"/>
                <a:ea typeface="Lato"/>
                <a:cs typeface="Lato"/>
                <a:sym typeface="Lato"/>
              </a:defRPr>
            </a:lvl6pPr>
            <a:lvl7pPr lvl="6" algn="ctr">
              <a:lnSpc>
                <a:spcPct val="100000"/>
              </a:lnSpc>
              <a:spcBef>
                <a:spcPts val="0"/>
              </a:spcBef>
              <a:spcAft>
                <a:spcPts val="0"/>
              </a:spcAft>
              <a:buSzPts val="4800"/>
              <a:buFont typeface="Lato"/>
              <a:buNone/>
              <a:defRPr sz="7680">
                <a:latin typeface="Lato"/>
                <a:ea typeface="Lato"/>
                <a:cs typeface="Lato"/>
                <a:sym typeface="Lato"/>
              </a:defRPr>
            </a:lvl7pPr>
            <a:lvl8pPr lvl="7" algn="ctr">
              <a:lnSpc>
                <a:spcPct val="100000"/>
              </a:lnSpc>
              <a:spcBef>
                <a:spcPts val="0"/>
              </a:spcBef>
              <a:spcAft>
                <a:spcPts val="0"/>
              </a:spcAft>
              <a:buSzPts val="4800"/>
              <a:buFont typeface="Lato"/>
              <a:buNone/>
              <a:defRPr sz="7680">
                <a:latin typeface="Lato"/>
                <a:ea typeface="Lato"/>
                <a:cs typeface="Lato"/>
                <a:sym typeface="Lato"/>
              </a:defRPr>
            </a:lvl8pPr>
            <a:lvl9pPr lvl="8" algn="ctr">
              <a:lnSpc>
                <a:spcPct val="100000"/>
              </a:lnSpc>
              <a:spcBef>
                <a:spcPts val="0"/>
              </a:spcBef>
              <a:spcAft>
                <a:spcPts val="0"/>
              </a:spcAft>
              <a:buSzPts val="4800"/>
              <a:buFont typeface="Lato"/>
              <a:buNone/>
              <a:defRPr sz="7680">
                <a:latin typeface="Lato"/>
                <a:ea typeface="Lato"/>
                <a:cs typeface="Lato"/>
                <a:sym typeface="Lato"/>
              </a:defRPr>
            </a:lvl9pPr>
          </a:lstStyle>
          <a:p>
            <a:endParaRPr/>
          </a:p>
        </p:txBody>
      </p:sp>
      <p:sp>
        <p:nvSpPr>
          <p:cNvPr id="42" name="Google Shape;42;p203"/>
          <p:cNvSpPr txBox="1">
            <a:spLocks noGrp="1"/>
          </p:cNvSpPr>
          <p:nvPr>
            <p:ph type="subTitle" idx="1"/>
          </p:nvPr>
        </p:nvSpPr>
        <p:spPr>
          <a:xfrm>
            <a:off x="932080" y="4615240"/>
            <a:ext cx="5964960" cy="196752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Lato"/>
              <a:buNone/>
              <a:defRPr sz="3840">
                <a:latin typeface="Lato"/>
                <a:ea typeface="Lato"/>
                <a:cs typeface="Lato"/>
                <a:sym typeface="Lato"/>
              </a:defRPr>
            </a:lvl1pPr>
            <a:lvl2pPr lvl="1" algn="ctr">
              <a:lnSpc>
                <a:spcPct val="100000"/>
              </a:lnSpc>
              <a:spcBef>
                <a:spcPts val="0"/>
              </a:spcBef>
              <a:spcAft>
                <a:spcPts val="0"/>
              </a:spcAft>
              <a:buSzPts val="2100"/>
              <a:buFont typeface="Lato"/>
              <a:buNone/>
              <a:defRPr sz="3359">
                <a:latin typeface="Lato"/>
                <a:ea typeface="Lato"/>
                <a:cs typeface="Lato"/>
                <a:sym typeface="Lato"/>
              </a:defRPr>
            </a:lvl2pPr>
            <a:lvl3pPr lvl="2" algn="ctr">
              <a:lnSpc>
                <a:spcPct val="100000"/>
              </a:lnSpc>
              <a:spcBef>
                <a:spcPts val="0"/>
              </a:spcBef>
              <a:spcAft>
                <a:spcPts val="0"/>
              </a:spcAft>
              <a:buSzPts val="2100"/>
              <a:buFont typeface="Lato"/>
              <a:buNone/>
              <a:defRPr sz="3359">
                <a:latin typeface="Lato"/>
                <a:ea typeface="Lato"/>
                <a:cs typeface="Lato"/>
                <a:sym typeface="Lato"/>
              </a:defRPr>
            </a:lvl3pPr>
            <a:lvl4pPr lvl="3" algn="ctr">
              <a:lnSpc>
                <a:spcPct val="100000"/>
              </a:lnSpc>
              <a:spcBef>
                <a:spcPts val="0"/>
              </a:spcBef>
              <a:spcAft>
                <a:spcPts val="0"/>
              </a:spcAft>
              <a:buSzPts val="2100"/>
              <a:buFont typeface="Lato"/>
              <a:buNone/>
              <a:defRPr sz="3359">
                <a:latin typeface="Lato"/>
                <a:ea typeface="Lato"/>
                <a:cs typeface="Lato"/>
                <a:sym typeface="Lato"/>
              </a:defRPr>
            </a:lvl4pPr>
            <a:lvl5pPr lvl="4" algn="ctr">
              <a:lnSpc>
                <a:spcPct val="100000"/>
              </a:lnSpc>
              <a:spcBef>
                <a:spcPts val="0"/>
              </a:spcBef>
              <a:spcAft>
                <a:spcPts val="0"/>
              </a:spcAft>
              <a:buSzPts val="2100"/>
              <a:buFont typeface="Lato"/>
              <a:buNone/>
              <a:defRPr sz="3359">
                <a:latin typeface="Lato"/>
                <a:ea typeface="Lato"/>
                <a:cs typeface="Lato"/>
                <a:sym typeface="Lato"/>
              </a:defRPr>
            </a:lvl5pPr>
            <a:lvl6pPr lvl="5" algn="ctr">
              <a:lnSpc>
                <a:spcPct val="100000"/>
              </a:lnSpc>
              <a:spcBef>
                <a:spcPts val="0"/>
              </a:spcBef>
              <a:spcAft>
                <a:spcPts val="0"/>
              </a:spcAft>
              <a:buSzPts val="2100"/>
              <a:buFont typeface="Lato"/>
              <a:buNone/>
              <a:defRPr sz="3359">
                <a:latin typeface="Lato"/>
                <a:ea typeface="Lato"/>
                <a:cs typeface="Lato"/>
                <a:sym typeface="Lato"/>
              </a:defRPr>
            </a:lvl6pPr>
            <a:lvl7pPr lvl="6" algn="ctr">
              <a:lnSpc>
                <a:spcPct val="100000"/>
              </a:lnSpc>
              <a:spcBef>
                <a:spcPts val="0"/>
              </a:spcBef>
              <a:spcAft>
                <a:spcPts val="0"/>
              </a:spcAft>
              <a:buSzPts val="2100"/>
              <a:buFont typeface="Lato"/>
              <a:buNone/>
              <a:defRPr sz="3359">
                <a:latin typeface="Lato"/>
                <a:ea typeface="Lato"/>
                <a:cs typeface="Lato"/>
                <a:sym typeface="Lato"/>
              </a:defRPr>
            </a:lvl7pPr>
            <a:lvl8pPr lvl="7" algn="ctr">
              <a:lnSpc>
                <a:spcPct val="100000"/>
              </a:lnSpc>
              <a:spcBef>
                <a:spcPts val="0"/>
              </a:spcBef>
              <a:spcAft>
                <a:spcPts val="0"/>
              </a:spcAft>
              <a:buSzPts val="2100"/>
              <a:buFont typeface="Lato"/>
              <a:buNone/>
              <a:defRPr sz="3359">
                <a:latin typeface="Lato"/>
                <a:ea typeface="Lato"/>
                <a:cs typeface="Lato"/>
                <a:sym typeface="Lato"/>
              </a:defRPr>
            </a:lvl8pPr>
            <a:lvl9pPr lvl="8" algn="ctr">
              <a:lnSpc>
                <a:spcPct val="100000"/>
              </a:lnSpc>
              <a:spcBef>
                <a:spcPts val="0"/>
              </a:spcBef>
              <a:spcAft>
                <a:spcPts val="0"/>
              </a:spcAft>
              <a:buSzPts val="2100"/>
              <a:buFont typeface="Lato"/>
              <a:buNone/>
              <a:defRPr sz="3359">
                <a:latin typeface="Lato"/>
                <a:ea typeface="Lato"/>
                <a:cs typeface="Lato"/>
                <a:sym typeface="Lato"/>
              </a:defRPr>
            </a:lvl9pPr>
          </a:lstStyle>
          <a:p>
            <a:endParaRPr/>
          </a:p>
        </p:txBody>
      </p:sp>
      <p:sp>
        <p:nvSpPr>
          <p:cNvPr id="43" name="Google Shape;43;p20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204"/>
          <p:cNvSpPr txBox="1">
            <a:spLocks noGrp="1"/>
          </p:cNvSpPr>
          <p:nvPr>
            <p:ph type="body" idx="1"/>
          </p:nvPr>
        </p:nvSpPr>
        <p:spPr>
          <a:xfrm>
            <a:off x="498720" y="6768920"/>
            <a:ext cx="9598080" cy="96816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000"/>
              <a:buFont typeface="Lato"/>
              <a:buNone/>
              <a:defRPr sz="1600">
                <a:latin typeface="Lato"/>
                <a:ea typeface="Lato"/>
                <a:cs typeface="Lato"/>
                <a:sym typeface="Lato"/>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46" name="Google Shape;46;p20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1 1 1 2">
  <p:cSld name="Title slide 1 1 1 1 2">
    <p:bg>
      <p:bgPr>
        <a:solidFill>
          <a:srgbClr val="DFCDA0"/>
        </a:solidFill>
        <a:effectLst/>
      </p:bgPr>
    </p:bg>
    <p:spTree>
      <p:nvGrpSpPr>
        <p:cNvPr id="1" name="Shape 47"/>
        <p:cNvGrpSpPr/>
        <p:nvPr/>
      </p:nvGrpSpPr>
      <p:grpSpPr>
        <a:xfrm>
          <a:off x="0" y="0"/>
          <a:ext cx="0" cy="0"/>
          <a:chOff x="0" y="0"/>
          <a:chExt cx="0" cy="0"/>
        </a:xfrm>
      </p:grpSpPr>
      <p:sp>
        <p:nvSpPr>
          <p:cNvPr id="48" name="Google Shape;48;p20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9" name="Google Shape;49;p205"/>
          <p:cNvPicPr preferRelativeResize="0"/>
          <p:nvPr/>
        </p:nvPicPr>
        <p:blipFill rotWithShape="1">
          <a:blip r:embed="rId2">
            <a:alphaModFix/>
          </a:blip>
          <a:srcRect/>
          <a:stretch/>
        </p:blipFill>
        <p:spPr>
          <a:xfrm>
            <a:off x="-16" y="6807080"/>
            <a:ext cx="1463040" cy="1463040"/>
          </a:xfrm>
          <a:prstGeom prst="rect">
            <a:avLst/>
          </a:prstGeom>
          <a:noFill/>
          <a:ln>
            <a:noFill/>
          </a:ln>
        </p:spPr>
      </p:pic>
      <p:sp>
        <p:nvSpPr>
          <p:cNvPr id="50" name="Google Shape;50;p205"/>
          <p:cNvSpPr txBox="1">
            <a:spLocks noGrp="1"/>
          </p:cNvSpPr>
          <p:nvPr>
            <p:ph type="ctrTitle"/>
          </p:nvPr>
        </p:nvSpPr>
        <p:spPr>
          <a:xfrm>
            <a:off x="904573" y="399920"/>
            <a:ext cx="13632960" cy="328416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Font typeface="Lato"/>
              <a:buNone/>
              <a:defRPr sz="7680">
                <a:latin typeface="Lato"/>
                <a:ea typeface="Lato"/>
                <a:cs typeface="Lato"/>
                <a:sym typeface="Lato"/>
              </a:defRPr>
            </a:lvl1pPr>
            <a:lvl2pPr lvl="1" algn="l">
              <a:lnSpc>
                <a:spcPct val="100000"/>
              </a:lnSpc>
              <a:spcBef>
                <a:spcPts val="0"/>
              </a:spcBef>
              <a:spcAft>
                <a:spcPts val="0"/>
              </a:spcAft>
              <a:buSzPts val="5200"/>
              <a:buFont typeface="Lato"/>
              <a:buNone/>
              <a:defRPr sz="8320">
                <a:latin typeface="Lato"/>
                <a:ea typeface="Lato"/>
                <a:cs typeface="Lato"/>
                <a:sym typeface="Lato"/>
              </a:defRPr>
            </a:lvl2pPr>
            <a:lvl3pPr lvl="2" algn="l">
              <a:lnSpc>
                <a:spcPct val="100000"/>
              </a:lnSpc>
              <a:spcBef>
                <a:spcPts val="0"/>
              </a:spcBef>
              <a:spcAft>
                <a:spcPts val="0"/>
              </a:spcAft>
              <a:buSzPts val="5200"/>
              <a:buFont typeface="Lato"/>
              <a:buNone/>
              <a:defRPr sz="8320">
                <a:latin typeface="Lato"/>
                <a:ea typeface="Lato"/>
                <a:cs typeface="Lato"/>
                <a:sym typeface="Lato"/>
              </a:defRPr>
            </a:lvl3pPr>
            <a:lvl4pPr lvl="3" algn="l">
              <a:lnSpc>
                <a:spcPct val="100000"/>
              </a:lnSpc>
              <a:spcBef>
                <a:spcPts val="0"/>
              </a:spcBef>
              <a:spcAft>
                <a:spcPts val="0"/>
              </a:spcAft>
              <a:buSzPts val="5200"/>
              <a:buFont typeface="Lato"/>
              <a:buNone/>
              <a:defRPr sz="8320">
                <a:latin typeface="Lato"/>
                <a:ea typeface="Lato"/>
                <a:cs typeface="Lato"/>
                <a:sym typeface="Lato"/>
              </a:defRPr>
            </a:lvl4pPr>
            <a:lvl5pPr lvl="4" algn="l">
              <a:lnSpc>
                <a:spcPct val="100000"/>
              </a:lnSpc>
              <a:spcBef>
                <a:spcPts val="0"/>
              </a:spcBef>
              <a:spcAft>
                <a:spcPts val="0"/>
              </a:spcAft>
              <a:buSzPts val="5200"/>
              <a:buFont typeface="Lato"/>
              <a:buNone/>
              <a:defRPr sz="8320">
                <a:latin typeface="Lato"/>
                <a:ea typeface="Lato"/>
                <a:cs typeface="Lato"/>
                <a:sym typeface="Lato"/>
              </a:defRPr>
            </a:lvl5pPr>
            <a:lvl6pPr lvl="5" algn="l">
              <a:lnSpc>
                <a:spcPct val="100000"/>
              </a:lnSpc>
              <a:spcBef>
                <a:spcPts val="0"/>
              </a:spcBef>
              <a:spcAft>
                <a:spcPts val="0"/>
              </a:spcAft>
              <a:buSzPts val="5200"/>
              <a:buFont typeface="Lato"/>
              <a:buNone/>
              <a:defRPr sz="8320">
                <a:latin typeface="Lato"/>
                <a:ea typeface="Lato"/>
                <a:cs typeface="Lato"/>
                <a:sym typeface="Lato"/>
              </a:defRPr>
            </a:lvl6pPr>
            <a:lvl7pPr lvl="6" algn="l">
              <a:lnSpc>
                <a:spcPct val="100000"/>
              </a:lnSpc>
              <a:spcBef>
                <a:spcPts val="0"/>
              </a:spcBef>
              <a:spcAft>
                <a:spcPts val="0"/>
              </a:spcAft>
              <a:buSzPts val="5200"/>
              <a:buFont typeface="Lato"/>
              <a:buNone/>
              <a:defRPr sz="8320">
                <a:latin typeface="Lato"/>
                <a:ea typeface="Lato"/>
                <a:cs typeface="Lato"/>
                <a:sym typeface="Lato"/>
              </a:defRPr>
            </a:lvl7pPr>
            <a:lvl8pPr lvl="7" algn="l">
              <a:lnSpc>
                <a:spcPct val="100000"/>
              </a:lnSpc>
              <a:spcBef>
                <a:spcPts val="0"/>
              </a:spcBef>
              <a:spcAft>
                <a:spcPts val="0"/>
              </a:spcAft>
              <a:buSzPts val="5200"/>
              <a:buFont typeface="Lato"/>
              <a:buNone/>
              <a:defRPr sz="8320">
                <a:latin typeface="Lato"/>
                <a:ea typeface="Lato"/>
                <a:cs typeface="Lato"/>
                <a:sym typeface="Lato"/>
              </a:defRPr>
            </a:lvl8pPr>
            <a:lvl9pPr lvl="8" algn="l">
              <a:lnSpc>
                <a:spcPct val="100000"/>
              </a:lnSpc>
              <a:spcBef>
                <a:spcPts val="0"/>
              </a:spcBef>
              <a:spcAft>
                <a:spcPts val="0"/>
              </a:spcAft>
              <a:buSzPts val="5200"/>
              <a:buFont typeface="Lato"/>
              <a:buNone/>
              <a:defRPr sz="8320">
                <a:latin typeface="Lato"/>
                <a:ea typeface="Lato"/>
                <a:cs typeface="Lato"/>
                <a:sym typeface="Lato"/>
              </a:defRPr>
            </a:lvl9pPr>
          </a:lstStyle>
          <a:p>
            <a:endParaRPr/>
          </a:p>
        </p:txBody>
      </p:sp>
      <p:sp>
        <p:nvSpPr>
          <p:cNvPr id="51" name="Google Shape;51;p205"/>
          <p:cNvSpPr txBox="1">
            <a:spLocks noGrp="1"/>
          </p:cNvSpPr>
          <p:nvPr>
            <p:ph type="subTitle" idx="1"/>
          </p:nvPr>
        </p:nvSpPr>
        <p:spPr>
          <a:xfrm>
            <a:off x="904560" y="5163640"/>
            <a:ext cx="12821280" cy="126816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Font typeface="Lato"/>
              <a:buNone/>
              <a:defRPr sz="5760">
                <a:latin typeface="Lato"/>
                <a:ea typeface="Lato"/>
                <a:cs typeface="Lato"/>
                <a:sym typeface="Lato"/>
              </a:defRPr>
            </a:lvl1pPr>
            <a:lvl2pPr lvl="1" algn="ctr">
              <a:lnSpc>
                <a:spcPct val="100000"/>
              </a:lnSpc>
              <a:spcBef>
                <a:spcPts val="0"/>
              </a:spcBef>
              <a:spcAft>
                <a:spcPts val="0"/>
              </a:spcAft>
              <a:buSzPts val="3600"/>
              <a:buFont typeface="Lato"/>
              <a:buNone/>
              <a:defRPr sz="5760">
                <a:latin typeface="Lato"/>
                <a:ea typeface="Lato"/>
                <a:cs typeface="Lato"/>
                <a:sym typeface="Lato"/>
              </a:defRPr>
            </a:lvl2pPr>
            <a:lvl3pPr lvl="2" algn="ctr">
              <a:lnSpc>
                <a:spcPct val="100000"/>
              </a:lnSpc>
              <a:spcBef>
                <a:spcPts val="0"/>
              </a:spcBef>
              <a:spcAft>
                <a:spcPts val="0"/>
              </a:spcAft>
              <a:buSzPts val="3600"/>
              <a:buFont typeface="Lato"/>
              <a:buNone/>
              <a:defRPr sz="5760">
                <a:latin typeface="Lato"/>
                <a:ea typeface="Lato"/>
                <a:cs typeface="Lato"/>
                <a:sym typeface="Lato"/>
              </a:defRPr>
            </a:lvl3pPr>
            <a:lvl4pPr lvl="3" algn="ctr">
              <a:lnSpc>
                <a:spcPct val="100000"/>
              </a:lnSpc>
              <a:spcBef>
                <a:spcPts val="0"/>
              </a:spcBef>
              <a:spcAft>
                <a:spcPts val="0"/>
              </a:spcAft>
              <a:buSzPts val="3600"/>
              <a:buFont typeface="Lato"/>
              <a:buNone/>
              <a:defRPr sz="5760">
                <a:latin typeface="Lato"/>
                <a:ea typeface="Lato"/>
                <a:cs typeface="Lato"/>
                <a:sym typeface="Lato"/>
              </a:defRPr>
            </a:lvl4pPr>
            <a:lvl5pPr lvl="4" algn="ctr">
              <a:lnSpc>
                <a:spcPct val="100000"/>
              </a:lnSpc>
              <a:spcBef>
                <a:spcPts val="0"/>
              </a:spcBef>
              <a:spcAft>
                <a:spcPts val="0"/>
              </a:spcAft>
              <a:buSzPts val="3600"/>
              <a:buFont typeface="Lato"/>
              <a:buNone/>
              <a:defRPr sz="5760">
                <a:latin typeface="Lato"/>
                <a:ea typeface="Lato"/>
                <a:cs typeface="Lato"/>
                <a:sym typeface="Lato"/>
              </a:defRPr>
            </a:lvl5pPr>
            <a:lvl6pPr lvl="5" algn="ctr">
              <a:lnSpc>
                <a:spcPct val="100000"/>
              </a:lnSpc>
              <a:spcBef>
                <a:spcPts val="0"/>
              </a:spcBef>
              <a:spcAft>
                <a:spcPts val="0"/>
              </a:spcAft>
              <a:buSzPts val="3600"/>
              <a:buFont typeface="Lato"/>
              <a:buNone/>
              <a:defRPr sz="5760">
                <a:latin typeface="Lato"/>
                <a:ea typeface="Lato"/>
                <a:cs typeface="Lato"/>
                <a:sym typeface="Lato"/>
              </a:defRPr>
            </a:lvl6pPr>
            <a:lvl7pPr lvl="6" algn="ctr">
              <a:lnSpc>
                <a:spcPct val="100000"/>
              </a:lnSpc>
              <a:spcBef>
                <a:spcPts val="0"/>
              </a:spcBef>
              <a:spcAft>
                <a:spcPts val="0"/>
              </a:spcAft>
              <a:buSzPts val="3600"/>
              <a:buFont typeface="Lato"/>
              <a:buNone/>
              <a:defRPr sz="5760">
                <a:latin typeface="Lato"/>
                <a:ea typeface="Lato"/>
                <a:cs typeface="Lato"/>
                <a:sym typeface="Lato"/>
              </a:defRPr>
            </a:lvl7pPr>
            <a:lvl8pPr lvl="7" algn="ctr">
              <a:lnSpc>
                <a:spcPct val="100000"/>
              </a:lnSpc>
              <a:spcBef>
                <a:spcPts val="0"/>
              </a:spcBef>
              <a:spcAft>
                <a:spcPts val="0"/>
              </a:spcAft>
              <a:buSzPts val="3600"/>
              <a:buFont typeface="Lato"/>
              <a:buNone/>
              <a:defRPr sz="5760">
                <a:latin typeface="Lato"/>
                <a:ea typeface="Lato"/>
                <a:cs typeface="Lato"/>
                <a:sym typeface="Lato"/>
              </a:defRPr>
            </a:lvl8pPr>
            <a:lvl9pPr lvl="8" algn="ctr">
              <a:lnSpc>
                <a:spcPct val="100000"/>
              </a:lnSpc>
              <a:spcBef>
                <a:spcPts val="0"/>
              </a:spcBef>
              <a:spcAft>
                <a:spcPts val="0"/>
              </a:spcAft>
              <a:buSzPts val="3600"/>
              <a:buFont typeface="Lato"/>
              <a:buNone/>
              <a:defRPr sz="5760">
                <a:latin typeface="Lato"/>
                <a:ea typeface="Lato"/>
                <a:cs typeface="Lato"/>
                <a:sym typeface="La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40"/>
          <p:cNvSpPr txBox="1">
            <a:spLocks noGrp="1"/>
          </p:cNvSpPr>
          <p:nvPr>
            <p:ph type="title"/>
          </p:nvPr>
        </p:nvSpPr>
        <p:spPr>
          <a:xfrm>
            <a:off x="900440" y="919080"/>
            <a:ext cx="13632960" cy="9163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7F5F0"/>
              </a:buClr>
              <a:buSzPts val="2800"/>
              <a:buFont typeface="Arial"/>
              <a:buNone/>
              <a:defRPr sz="2800" b="0" i="0" u="none" strike="noStrike" cap="none">
                <a:solidFill>
                  <a:srgbClr val="F7F5F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0"/>
          <p:cNvSpPr txBox="1">
            <a:spLocks noGrp="1"/>
          </p:cNvSpPr>
          <p:nvPr>
            <p:ph type="body" idx="1"/>
          </p:nvPr>
        </p:nvSpPr>
        <p:spPr>
          <a:xfrm>
            <a:off x="900440" y="1843960"/>
            <a:ext cx="13231200" cy="5466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00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8" name="Google Shape;8;p14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9" name="Google Shape;9;p140"/>
          <p:cNvCxnSpPr/>
          <p:nvPr/>
        </p:nvCxnSpPr>
        <p:spPr>
          <a:xfrm flipH="1">
            <a:off x="14630400" y="7440"/>
            <a:ext cx="14880" cy="8214720"/>
          </a:xfrm>
          <a:prstGeom prst="straightConnector1">
            <a:avLst/>
          </a:prstGeom>
          <a:noFill/>
          <a:ln w="9525" cap="flat" cmpd="sng">
            <a:solidFill>
              <a:schemeClr val="accent2"/>
            </a:solidFill>
            <a:prstDash val="dot"/>
            <a:round/>
            <a:headEnd type="none" w="sm" len="sm"/>
            <a:tailEnd type="none" w="sm" len="sm"/>
          </a:ln>
          <a:effectLst>
            <a:reflection endPos="30000" dist="38100" dir="5400000" fadeDir="5400012" sy="-100000" algn="bl" rotWithShape="0"/>
          </a:effectLst>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7"/>
        <p:cNvGrpSpPr/>
        <p:nvPr/>
      </p:nvGrpSpPr>
      <p:grpSpPr>
        <a:xfrm>
          <a:off x="0" y="0"/>
          <a:ext cx="0" cy="0"/>
          <a:chOff x="0" y="0"/>
          <a:chExt cx="0" cy="0"/>
        </a:xfrm>
      </p:grpSpPr>
      <p:sp>
        <p:nvSpPr>
          <p:cNvPr id="68" name="Google Shape;68;p142"/>
          <p:cNvSpPr txBox="1">
            <a:spLocks noGrp="1"/>
          </p:cNvSpPr>
          <p:nvPr>
            <p:ph type="title"/>
          </p:nvPr>
        </p:nvSpPr>
        <p:spPr>
          <a:xfrm>
            <a:off x="498720" y="712040"/>
            <a:ext cx="13632960" cy="91632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9pPr>
          </a:lstStyle>
          <a:p>
            <a:endParaRPr/>
          </a:p>
        </p:txBody>
      </p:sp>
      <p:sp>
        <p:nvSpPr>
          <p:cNvPr id="69" name="Google Shape;69;p142"/>
          <p:cNvSpPr txBox="1">
            <a:spLocks noGrp="1"/>
          </p:cNvSpPr>
          <p:nvPr>
            <p:ph type="body" idx="1"/>
          </p:nvPr>
        </p:nvSpPr>
        <p:spPr>
          <a:xfrm>
            <a:off x="498720" y="1843960"/>
            <a:ext cx="13632960" cy="546624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70" name="Google Shape;70;p14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
        <p:cNvGrpSpPr/>
        <p:nvPr/>
      </p:nvGrpSpPr>
      <p:grpSpPr>
        <a:xfrm>
          <a:off x="0" y="0"/>
          <a:ext cx="0" cy="0"/>
          <a:chOff x="0" y="0"/>
          <a:chExt cx="0" cy="0"/>
        </a:xfrm>
      </p:grpSpPr>
      <p:sp>
        <p:nvSpPr>
          <p:cNvPr id="134" name="Google Shape;134;p144"/>
          <p:cNvSpPr txBox="1">
            <a:spLocks noGrp="1"/>
          </p:cNvSpPr>
          <p:nvPr>
            <p:ph type="title"/>
          </p:nvPr>
        </p:nvSpPr>
        <p:spPr>
          <a:xfrm>
            <a:off x="900440" y="919080"/>
            <a:ext cx="13632960" cy="9163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7F5F0"/>
              </a:buClr>
              <a:buSzPts val="2800"/>
              <a:buFont typeface="Arial"/>
              <a:buNone/>
              <a:defRPr sz="2800" b="0" i="0" u="none" strike="noStrike" cap="none">
                <a:solidFill>
                  <a:srgbClr val="F7F5F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5" name="Google Shape;135;p144"/>
          <p:cNvSpPr txBox="1">
            <a:spLocks noGrp="1"/>
          </p:cNvSpPr>
          <p:nvPr>
            <p:ph type="body" idx="1"/>
          </p:nvPr>
        </p:nvSpPr>
        <p:spPr>
          <a:xfrm>
            <a:off x="900440" y="1843960"/>
            <a:ext cx="13231200" cy="5466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00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136" name="Google Shape;136;p14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600" b="0" i="0" u="none" strike="noStrike" cap="none">
                <a:solidFill>
                  <a:schemeClr val="l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cxnSp>
        <p:nvCxnSpPr>
          <p:cNvPr id="137" name="Google Shape;137;p144"/>
          <p:cNvCxnSpPr/>
          <p:nvPr/>
        </p:nvCxnSpPr>
        <p:spPr>
          <a:xfrm flipH="1">
            <a:off x="14630400" y="7440"/>
            <a:ext cx="14880" cy="8214720"/>
          </a:xfrm>
          <a:prstGeom prst="straightConnector1">
            <a:avLst/>
          </a:prstGeom>
          <a:noFill/>
          <a:ln w="9525" cap="flat" cmpd="sng">
            <a:solidFill>
              <a:schemeClr val="accent2"/>
            </a:solidFill>
            <a:prstDash val="dot"/>
            <a:round/>
            <a:headEnd type="none" w="sm" len="sm"/>
            <a:tailEnd type="none" w="sm" len="sm"/>
          </a:ln>
          <a:effectLst>
            <a:reflection endPos="30000" dist="38100" dir="5400000" fadeDir="5400012" sy="-100000" algn="bl" rotWithShape="0"/>
          </a:effectLst>
        </p:spPr>
      </p:cxn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0"/>
        <p:cNvGrpSpPr/>
        <p:nvPr/>
      </p:nvGrpSpPr>
      <p:grpSpPr>
        <a:xfrm>
          <a:off x="0" y="0"/>
          <a:ext cx="0" cy="0"/>
          <a:chOff x="0" y="0"/>
          <a:chExt cx="0" cy="0"/>
        </a:xfrm>
      </p:grpSpPr>
      <p:sp>
        <p:nvSpPr>
          <p:cNvPr id="221" name="Google Shape;221;p147"/>
          <p:cNvSpPr txBox="1">
            <a:spLocks noGrp="1"/>
          </p:cNvSpPr>
          <p:nvPr>
            <p:ph type="title"/>
          </p:nvPr>
        </p:nvSpPr>
        <p:spPr>
          <a:xfrm>
            <a:off x="498720" y="712040"/>
            <a:ext cx="13632960" cy="91632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9pPr>
          </a:lstStyle>
          <a:p>
            <a:endParaRPr/>
          </a:p>
        </p:txBody>
      </p:sp>
      <p:sp>
        <p:nvSpPr>
          <p:cNvPr id="222" name="Google Shape;222;p147"/>
          <p:cNvSpPr txBox="1">
            <a:spLocks noGrp="1"/>
          </p:cNvSpPr>
          <p:nvPr>
            <p:ph type="body" idx="1"/>
          </p:nvPr>
        </p:nvSpPr>
        <p:spPr>
          <a:xfrm>
            <a:off x="498720" y="1843960"/>
            <a:ext cx="13632960" cy="546624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223" name="Google Shape;223;p14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6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7F5F0"/>
        </a:solidFill>
        <a:effectLst/>
      </p:bgPr>
    </p:bg>
    <p:spTree>
      <p:nvGrpSpPr>
        <p:cNvPr id="1" name="Shape 324"/>
        <p:cNvGrpSpPr/>
        <p:nvPr/>
      </p:nvGrpSpPr>
      <p:grpSpPr>
        <a:xfrm>
          <a:off x="0" y="0"/>
          <a:ext cx="0" cy="0"/>
          <a:chOff x="0" y="0"/>
          <a:chExt cx="0" cy="0"/>
        </a:xfrm>
      </p:grpSpPr>
      <p:sp>
        <p:nvSpPr>
          <p:cNvPr id="325" name="Google Shape;325;p153"/>
          <p:cNvSpPr txBox="1">
            <a:spLocks noGrp="1"/>
          </p:cNvSpPr>
          <p:nvPr>
            <p:ph type="title"/>
          </p:nvPr>
        </p:nvSpPr>
        <p:spPr>
          <a:xfrm>
            <a:off x="900440" y="919080"/>
            <a:ext cx="13632960" cy="9163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7F5F0"/>
              </a:buClr>
              <a:buSzPts val="2800"/>
              <a:buFont typeface="Arial"/>
              <a:buNone/>
              <a:defRPr sz="2800" b="0" i="0" u="none" strike="noStrike" cap="none">
                <a:solidFill>
                  <a:srgbClr val="F7F5F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26" name="Google Shape;326;p153"/>
          <p:cNvSpPr txBox="1">
            <a:spLocks noGrp="1"/>
          </p:cNvSpPr>
          <p:nvPr>
            <p:ph type="body" idx="1"/>
          </p:nvPr>
        </p:nvSpPr>
        <p:spPr>
          <a:xfrm>
            <a:off x="900440" y="1843960"/>
            <a:ext cx="13231200" cy="5466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1600"/>
              </a:spcBef>
              <a:spcAft>
                <a:spcPts val="0"/>
              </a:spcAft>
              <a:buClr>
                <a:schemeClr val="lt2"/>
              </a:buClr>
              <a:buSzPts val="1400"/>
              <a:buFont typeface="Arial"/>
              <a:buChar char="○"/>
              <a:defRPr sz="2240" b="0" i="0" u="none" strike="noStrike" cap="none">
                <a:solidFill>
                  <a:schemeClr val="lt2"/>
                </a:solidFill>
                <a:latin typeface="Arial"/>
                <a:ea typeface="Arial"/>
                <a:cs typeface="Arial"/>
                <a:sym typeface="Arial"/>
              </a:defRPr>
            </a:lvl2pPr>
            <a:lvl3pPr marL="1371600" marR="0" lvl="2" indent="-317500" algn="l" rtl="0">
              <a:lnSpc>
                <a:spcPct val="100000"/>
              </a:lnSpc>
              <a:spcBef>
                <a:spcPts val="1600"/>
              </a:spcBef>
              <a:spcAft>
                <a:spcPts val="0"/>
              </a:spcAft>
              <a:buClr>
                <a:schemeClr val="lt2"/>
              </a:buClr>
              <a:buSzPts val="1400"/>
              <a:buFont typeface="Arial"/>
              <a:buChar char="■"/>
              <a:defRPr sz="2240" b="0" i="0" u="none" strike="noStrike" cap="none">
                <a:solidFill>
                  <a:schemeClr val="lt2"/>
                </a:solidFill>
                <a:latin typeface="Arial"/>
                <a:ea typeface="Arial"/>
                <a:cs typeface="Arial"/>
                <a:sym typeface="Arial"/>
              </a:defRPr>
            </a:lvl3pPr>
            <a:lvl4pPr marL="1828800" marR="0" lvl="3" indent="-317500" algn="l" rtl="0">
              <a:lnSpc>
                <a:spcPct val="100000"/>
              </a:lnSpc>
              <a:spcBef>
                <a:spcPts val="1600"/>
              </a:spcBef>
              <a:spcAft>
                <a:spcPts val="0"/>
              </a:spcAft>
              <a:buClr>
                <a:schemeClr val="lt2"/>
              </a:buClr>
              <a:buSzPts val="1400"/>
              <a:buFont typeface="Arial"/>
              <a:buChar char="●"/>
              <a:defRPr sz="2240" b="0" i="0" u="none" strike="noStrike" cap="none">
                <a:solidFill>
                  <a:schemeClr val="lt2"/>
                </a:solidFill>
                <a:latin typeface="Arial"/>
                <a:ea typeface="Arial"/>
                <a:cs typeface="Arial"/>
                <a:sym typeface="Arial"/>
              </a:defRPr>
            </a:lvl4pPr>
            <a:lvl5pPr marL="2286000" marR="0" lvl="4" indent="-317500" algn="l" rtl="0">
              <a:lnSpc>
                <a:spcPct val="100000"/>
              </a:lnSpc>
              <a:spcBef>
                <a:spcPts val="1600"/>
              </a:spcBef>
              <a:spcAft>
                <a:spcPts val="0"/>
              </a:spcAft>
              <a:buClr>
                <a:schemeClr val="lt2"/>
              </a:buClr>
              <a:buSzPts val="1400"/>
              <a:buFont typeface="Arial"/>
              <a:buChar char="○"/>
              <a:defRPr sz="2240" b="0" i="0" u="none" strike="noStrike" cap="none">
                <a:solidFill>
                  <a:schemeClr val="lt2"/>
                </a:solidFill>
                <a:latin typeface="Arial"/>
                <a:ea typeface="Arial"/>
                <a:cs typeface="Arial"/>
                <a:sym typeface="Arial"/>
              </a:defRPr>
            </a:lvl5pPr>
            <a:lvl6pPr marL="2743200" marR="0" lvl="5" indent="-317500" algn="l" rtl="0">
              <a:lnSpc>
                <a:spcPct val="100000"/>
              </a:lnSpc>
              <a:spcBef>
                <a:spcPts val="1600"/>
              </a:spcBef>
              <a:spcAft>
                <a:spcPts val="0"/>
              </a:spcAft>
              <a:buClr>
                <a:schemeClr val="lt2"/>
              </a:buClr>
              <a:buSzPts val="1400"/>
              <a:buFont typeface="Arial"/>
              <a:buChar char="■"/>
              <a:defRPr sz="2240" b="0" i="0" u="none" strike="noStrike" cap="none">
                <a:solidFill>
                  <a:schemeClr val="lt2"/>
                </a:solidFill>
                <a:latin typeface="Arial"/>
                <a:ea typeface="Arial"/>
                <a:cs typeface="Arial"/>
                <a:sym typeface="Arial"/>
              </a:defRPr>
            </a:lvl6pPr>
            <a:lvl7pPr marL="3200400" marR="0" lvl="6" indent="-317500" algn="l" rtl="0">
              <a:lnSpc>
                <a:spcPct val="100000"/>
              </a:lnSpc>
              <a:spcBef>
                <a:spcPts val="1600"/>
              </a:spcBef>
              <a:spcAft>
                <a:spcPts val="0"/>
              </a:spcAft>
              <a:buClr>
                <a:schemeClr val="lt2"/>
              </a:buClr>
              <a:buSzPts val="1400"/>
              <a:buFont typeface="Arial"/>
              <a:buChar char="●"/>
              <a:defRPr sz="2240" b="0" i="0" u="none" strike="noStrike" cap="none">
                <a:solidFill>
                  <a:schemeClr val="lt2"/>
                </a:solidFill>
                <a:latin typeface="Arial"/>
                <a:ea typeface="Arial"/>
                <a:cs typeface="Arial"/>
                <a:sym typeface="Arial"/>
              </a:defRPr>
            </a:lvl7pPr>
            <a:lvl8pPr marL="3657600" marR="0" lvl="7" indent="-317500" algn="l" rtl="0">
              <a:lnSpc>
                <a:spcPct val="100000"/>
              </a:lnSpc>
              <a:spcBef>
                <a:spcPts val="1600"/>
              </a:spcBef>
              <a:spcAft>
                <a:spcPts val="0"/>
              </a:spcAft>
              <a:buClr>
                <a:schemeClr val="lt2"/>
              </a:buClr>
              <a:buSzPts val="1400"/>
              <a:buFont typeface="Arial"/>
              <a:buChar char="○"/>
              <a:defRPr sz="2240" b="0" i="0" u="none" strike="noStrike" cap="none">
                <a:solidFill>
                  <a:schemeClr val="lt2"/>
                </a:solidFill>
                <a:latin typeface="Arial"/>
                <a:ea typeface="Arial"/>
                <a:cs typeface="Arial"/>
                <a:sym typeface="Arial"/>
              </a:defRPr>
            </a:lvl8pPr>
            <a:lvl9pPr marL="4114800" marR="0" lvl="8" indent="-317500" algn="l" rtl="0">
              <a:lnSpc>
                <a:spcPct val="100000"/>
              </a:lnSpc>
              <a:spcBef>
                <a:spcPts val="1600"/>
              </a:spcBef>
              <a:spcAft>
                <a:spcPts val="1600"/>
              </a:spcAft>
              <a:buClr>
                <a:schemeClr val="lt2"/>
              </a:buClr>
              <a:buSzPts val="1400"/>
              <a:buFont typeface="Arial"/>
              <a:buChar char="■"/>
              <a:defRPr sz="2240" b="0" i="0" u="none" strike="noStrike" cap="none">
                <a:solidFill>
                  <a:schemeClr val="lt2"/>
                </a:solidFill>
                <a:latin typeface="Arial"/>
                <a:ea typeface="Arial"/>
                <a:cs typeface="Arial"/>
                <a:sym typeface="Arial"/>
              </a:defRPr>
            </a:lvl9pPr>
          </a:lstStyle>
          <a:p>
            <a:endParaRPr/>
          </a:p>
        </p:txBody>
      </p:sp>
      <p:sp>
        <p:nvSpPr>
          <p:cNvPr id="327" name="Google Shape;327;p15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28" name="Google Shape;328;p153"/>
          <p:cNvCxnSpPr/>
          <p:nvPr/>
        </p:nvCxnSpPr>
        <p:spPr>
          <a:xfrm flipH="1">
            <a:off x="14630400" y="7440"/>
            <a:ext cx="14880" cy="8214720"/>
          </a:xfrm>
          <a:prstGeom prst="straightConnector1">
            <a:avLst/>
          </a:prstGeom>
          <a:noFill/>
          <a:ln w="9525" cap="flat" cmpd="sng">
            <a:solidFill>
              <a:schemeClr val="accent2"/>
            </a:solidFill>
            <a:prstDash val="dot"/>
            <a:round/>
            <a:headEnd type="none" w="sm" len="sm"/>
            <a:tailEnd type="none" w="sm" len="sm"/>
          </a:ln>
          <a:effectLst>
            <a:reflection endPos="30000" dist="38100" dir="5400000" fadeDir="5400012" sy="-100000" algn="bl" rotWithShape="0"/>
          </a:effectLst>
        </p:spPr>
      </p:cxn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jpg"/><Relationship Id="rId12"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58.xml"/><Relationship Id="rId6" Type="http://schemas.openxmlformats.org/officeDocument/2006/relationships/image" Target="../media/image100.jp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8.png"/><Relationship Id="rId10" Type="http://schemas.openxmlformats.org/officeDocument/2006/relationships/image" Target="../media/image104.png"/><Relationship Id="rId4" Type="http://schemas.openxmlformats.org/officeDocument/2006/relationships/image" Target="../media/image98.jpg"/><Relationship Id="rId9" Type="http://schemas.openxmlformats.org/officeDocument/2006/relationships/image" Target="../media/image103.png"/><Relationship Id="rId1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4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
        <p:nvSpPr>
          <p:cNvPr id="372" name="Google Shape;372;p1"/>
          <p:cNvSpPr txBox="1">
            <a:spLocks noGrp="1"/>
          </p:cNvSpPr>
          <p:nvPr>
            <p:ph type="sldNum" idx="12"/>
          </p:nvPr>
        </p:nvSpPr>
        <p:spPr>
          <a:xfrm>
            <a:off x="13555933" y="7461147"/>
            <a:ext cx="877920" cy="629760"/>
          </a:xfrm>
          <a:prstGeom prst="rect">
            <a:avLst/>
          </a:prstGeom>
          <a:noFill/>
          <a:ln>
            <a:noFill/>
          </a:ln>
        </p:spPr>
        <p:txBody>
          <a:bodyPr spcFirstLastPara="1" wrap="square" lIns="146275" tIns="146275" rIns="146275" bIns="146275"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ADADAD"/>
                </a:solidFill>
              </a:rPr>
              <a:t>1</a:t>
            </a:fld>
            <a:endParaRPr>
              <a:solidFill>
                <a:srgbClr val="ADADAD"/>
              </a:solidFill>
            </a:endParaRPr>
          </a:p>
        </p:txBody>
      </p:sp>
      <p:cxnSp>
        <p:nvCxnSpPr>
          <p:cNvPr id="375" name="Google Shape;375;p1"/>
          <p:cNvCxnSpPr/>
          <p:nvPr/>
        </p:nvCxnSpPr>
        <p:spPr>
          <a:xfrm rot="10800000">
            <a:off x="940920" y="6596400"/>
            <a:ext cx="12734880" cy="0"/>
          </a:xfrm>
          <a:prstGeom prst="straightConnector1">
            <a:avLst/>
          </a:prstGeom>
          <a:noFill/>
          <a:ln w="9525" cap="flat" cmpd="sng">
            <a:solidFill>
              <a:srgbClr val="DFCDA0"/>
            </a:solidFill>
            <a:prstDash val="solid"/>
            <a:round/>
            <a:headEnd type="none" w="sm" len="sm"/>
            <a:tailEnd type="none" w="sm" len="sm"/>
          </a:ln>
        </p:spPr>
      </p:cxnSp>
      <p:sp>
        <p:nvSpPr>
          <p:cNvPr id="10" name="Google Shape;193;p32">
            <a:extLst>
              <a:ext uri="{FF2B5EF4-FFF2-40B4-BE49-F238E27FC236}">
                <a16:creationId xmlns:a16="http://schemas.microsoft.com/office/drawing/2014/main" id="{D4126118-5F83-966B-4D81-613A6E316A1E}"/>
              </a:ext>
            </a:extLst>
          </p:cNvPr>
          <p:cNvSpPr txBox="1">
            <a:spLocks/>
          </p:cNvSpPr>
          <p:nvPr/>
        </p:nvSpPr>
        <p:spPr>
          <a:xfrm>
            <a:off x="904320" y="4507880"/>
            <a:ext cx="12821280" cy="1268160"/>
          </a:xfrm>
          <a:prstGeom prst="rect">
            <a:avLst/>
          </a:prstGeom>
          <a:noFill/>
          <a:ln>
            <a:noFill/>
          </a:ln>
        </p:spPr>
        <p:txBody>
          <a:bodyPr spcFirstLastPara="1" wrap="square" lIns="146280" tIns="146280" rIns="146280" bIns="14628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00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00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0" indent="0">
              <a:buFont typeface="Arial"/>
              <a:buNone/>
            </a:pPr>
            <a:r>
              <a:rPr lang="en-SG" sz="2880" dirty="0">
                <a:solidFill>
                  <a:schemeClr val="dk1"/>
                </a:solidFill>
                <a:latin typeface="Lato"/>
                <a:ea typeface="Lato"/>
                <a:cs typeface="Lato"/>
                <a:sym typeface="Lato"/>
              </a:rPr>
              <a:t>Module 10:</a:t>
            </a:r>
            <a:br>
              <a:rPr lang="en-SG" sz="2880" dirty="0">
                <a:solidFill>
                  <a:schemeClr val="dk1"/>
                </a:solidFill>
                <a:latin typeface="Lato"/>
                <a:ea typeface="Lato"/>
                <a:cs typeface="Lato"/>
                <a:sym typeface="Lato"/>
              </a:rPr>
            </a:br>
            <a:r>
              <a:rPr lang="en-SG" sz="2880" dirty="0">
                <a:solidFill>
                  <a:schemeClr val="dk1"/>
                </a:solidFill>
                <a:latin typeface="Lato"/>
                <a:ea typeface="Lato"/>
                <a:cs typeface="Lato"/>
                <a:sym typeface="Lato"/>
              </a:rPr>
              <a:t>Digital Parenting/ Mentorship</a:t>
            </a:r>
          </a:p>
        </p:txBody>
      </p:sp>
      <p:sp>
        <p:nvSpPr>
          <p:cNvPr id="11" name="Google Shape;191;p32">
            <a:extLst>
              <a:ext uri="{FF2B5EF4-FFF2-40B4-BE49-F238E27FC236}">
                <a16:creationId xmlns:a16="http://schemas.microsoft.com/office/drawing/2014/main" id="{15F0A566-38B7-5B04-6048-D346C07A16BC}"/>
              </a:ext>
            </a:extLst>
          </p:cNvPr>
          <p:cNvSpPr txBox="1">
            <a:spLocks noGrp="1"/>
          </p:cNvSpPr>
          <p:nvPr>
            <p:ph type="title"/>
          </p:nvPr>
        </p:nvSpPr>
        <p:spPr>
          <a:xfrm>
            <a:off x="904560" y="2072640"/>
            <a:ext cx="13632960" cy="2676480"/>
          </a:xfrm>
          <a:prstGeom prst="rect">
            <a:avLst/>
          </a:prstGeom>
        </p:spPr>
        <p:txBody>
          <a:bodyPr spcFirstLastPara="1" wrap="square" lIns="146280" tIns="146280" rIns="146280" bIns="146280" anchor="b" anchorCtr="0">
            <a:noAutofit/>
          </a:bodyPr>
          <a:lstStyle/>
          <a:p>
            <a:r>
              <a:rPr lang="en-SG" sz="7680" b="1" dirty="0">
                <a:solidFill>
                  <a:srgbClr val="F7F5F0"/>
                </a:solidFill>
                <a:latin typeface="Comfortaa"/>
                <a:ea typeface="Comfortaa"/>
                <a:cs typeface="Comfortaa"/>
                <a:sym typeface="Comfortaa"/>
              </a:rPr>
              <a:t>SG </a:t>
            </a:r>
            <a:r>
              <a:rPr lang="en-SG" sz="7680" b="1" dirty="0" err="1">
                <a:solidFill>
                  <a:srgbClr val="F7F5F0"/>
                </a:solidFill>
                <a:latin typeface="Comfortaa"/>
                <a:ea typeface="Comfortaa"/>
                <a:cs typeface="Comfortaa"/>
                <a:sym typeface="Comfortaa"/>
              </a:rPr>
              <a:t>ScamWISE</a:t>
            </a:r>
            <a:br>
              <a:rPr lang="en-SG" sz="7680" b="1" dirty="0">
                <a:solidFill>
                  <a:srgbClr val="F7F5F0"/>
                </a:solidFill>
                <a:latin typeface="Comfortaa"/>
                <a:ea typeface="Comfortaa"/>
                <a:cs typeface="Comfortaa"/>
                <a:sym typeface="Comfortaa"/>
              </a:rPr>
            </a:br>
            <a:endParaRPr sz="7680" b="1" dirty="0">
              <a:solidFill>
                <a:srgbClr val="F7F5F0"/>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6"/>
          <p:cNvSpPr txBox="1"/>
          <p:nvPr/>
        </p:nvSpPr>
        <p:spPr>
          <a:xfrm>
            <a:off x="4329238" y="609809"/>
            <a:ext cx="9400477"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Comfortaa"/>
                <a:ea typeface="Comfortaa"/>
                <a:cs typeface="Comfortaa"/>
                <a:sym typeface="Comfortaa"/>
              </a:rPr>
              <a:t>Which of the following describes Cyberbullying?</a:t>
            </a:r>
            <a:endParaRPr sz="4400" b="1" i="0" u="none" strike="noStrike" cap="none">
              <a:solidFill>
                <a:srgbClr val="015639"/>
              </a:solidFill>
              <a:latin typeface="Comfortaa"/>
              <a:ea typeface="Comfortaa"/>
              <a:cs typeface="Comfortaa"/>
              <a:sym typeface="Comfortaa"/>
            </a:endParaRPr>
          </a:p>
        </p:txBody>
      </p:sp>
      <p:sp>
        <p:nvSpPr>
          <p:cNvPr id="574" name="Google Shape;574;p76"/>
          <p:cNvSpPr txBox="1"/>
          <p:nvPr/>
        </p:nvSpPr>
        <p:spPr>
          <a:xfrm>
            <a:off x="4452380" y="3054451"/>
            <a:ext cx="9277335" cy="5107027"/>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Telling a girl she is “ugly” to her face</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Clarifying a rumour about a classmate with another classmate which turned viral</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Reposting a meme about a classmate on your instagram account </a:t>
            </a:r>
            <a:endParaRPr/>
          </a:p>
          <a:p>
            <a:pPr marL="742950" marR="0" lvl="0" indent="-742950" algn="l" rtl="0">
              <a:lnSpc>
                <a:spcPct val="100000"/>
              </a:lnSpc>
              <a:spcBef>
                <a:spcPts val="2400"/>
              </a:spcBef>
              <a:spcAft>
                <a:spcPts val="240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Spreading a rumour in class about a classmate </a:t>
            </a:r>
            <a:endParaRPr/>
          </a:p>
        </p:txBody>
      </p:sp>
      <p:sp>
        <p:nvSpPr>
          <p:cNvPr id="575" name="Google Shape;575;p76"/>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b="1" i="0" u="none" strike="noStrike" cap="none">
                <a:solidFill>
                  <a:srgbClr val="FFFFFF"/>
                </a:solidFill>
                <a:latin typeface="Comfortaa"/>
                <a:ea typeface="Comfortaa"/>
                <a:cs typeface="Comfortaa"/>
                <a:sym typeface="Comfortaa"/>
              </a:rPr>
              <a:t>Do you know?</a:t>
            </a:r>
            <a:endParaRPr/>
          </a:p>
        </p:txBody>
      </p:sp>
      <p:sp>
        <p:nvSpPr>
          <p:cNvPr id="576" name="Google Shape;576;p76"/>
          <p:cNvSpPr/>
          <p:nvPr/>
        </p:nvSpPr>
        <p:spPr>
          <a:xfrm>
            <a:off x="4189947" y="5337121"/>
            <a:ext cx="9747725" cy="1132952"/>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7"/>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SzPts val="2400"/>
              <a:buFont typeface="Lato"/>
              <a:buNone/>
            </a:pPr>
            <a:r>
              <a:rPr lang="en-US"/>
              <a:t>Definition of Cyberbullying</a:t>
            </a:r>
            <a:endParaRPr/>
          </a:p>
        </p:txBody>
      </p:sp>
      <p:sp>
        <p:nvSpPr>
          <p:cNvPr id="582" name="Google Shape;582;p7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600" u="none" strike="noStrike" cap="none">
                <a:solidFill>
                  <a:srgbClr val="ADADAD"/>
                </a:solidFill>
              </a:rPr>
              <a:t>11</a:t>
            </a:fld>
            <a:endParaRPr sz="1600" u="none" strike="noStrike" cap="none">
              <a:solidFill>
                <a:srgbClr val="ADADAD"/>
              </a:solidFill>
            </a:endParaRPr>
          </a:p>
        </p:txBody>
      </p:sp>
      <p:sp>
        <p:nvSpPr>
          <p:cNvPr id="583" name="Google Shape;583;p77"/>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A5A5A5"/>
                </a:solidFill>
                <a:latin typeface="Lato"/>
                <a:ea typeface="Lato"/>
                <a:cs typeface="Lato"/>
                <a:sym typeface="Lato"/>
              </a:rPr>
              <a:t>Source: Cyberbullying: When Your Child is the Victim, Pg 55, PfW Toolbox for Parents</a:t>
            </a:r>
            <a:endParaRPr/>
          </a:p>
        </p:txBody>
      </p:sp>
      <p:sp>
        <p:nvSpPr>
          <p:cNvPr id="584" name="Google Shape;584;p77"/>
          <p:cNvSpPr txBox="1"/>
          <p:nvPr/>
        </p:nvSpPr>
        <p:spPr>
          <a:xfrm>
            <a:off x="2100175" y="1979359"/>
            <a:ext cx="9890542" cy="61863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rgbClr val="040C28"/>
                </a:solidFill>
                <a:latin typeface="Lato"/>
                <a:ea typeface="Lato"/>
                <a:cs typeface="Lato"/>
                <a:sym typeface="Lato"/>
              </a:rPr>
              <a:t>Cyberbullying is bullying that occurs when </a:t>
            </a:r>
            <a:r>
              <a:rPr lang="en-US" sz="5500" b="1" i="0" u="none" strike="noStrike" cap="none">
                <a:solidFill>
                  <a:schemeClr val="accent1"/>
                </a:solidFill>
                <a:latin typeface="Lato"/>
                <a:ea typeface="Lato"/>
                <a:cs typeface="Lato"/>
                <a:sym typeface="Lato"/>
              </a:rPr>
              <a:t>online technology</a:t>
            </a:r>
            <a:r>
              <a:rPr lang="en-US" sz="5500" b="1" i="0" u="none" strike="noStrike" cap="none">
                <a:solidFill>
                  <a:srgbClr val="009688"/>
                </a:solidFill>
                <a:latin typeface="Lato"/>
                <a:ea typeface="Lato"/>
                <a:cs typeface="Lato"/>
                <a:sym typeface="Lato"/>
              </a:rPr>
              <a:t> </a:t>
            </a:r>
            <a:r>
              <a:rPr lang="en-US" sz="5500" b="1" i="0" u="none" strike="noStrike" cap="none">
                <a:solidFill>
                  <a:srgbClr val="040C28"/>
                </a:solidFill>
                <a:latin typeface="Lato"/>
                <a:ea typeface="Lato"/>
                <a:cs typeface="Lato"/>
                <a:sym typeface="Lato"/>
              </a:rPr>
              <a:t>is used as a means to </a:t>
            </a:r>
            <a:endParaRPr/>
          </a:p>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accent1"/>
                </a:solidFill>
                <a:latin typeface="Lato"/>
                <a:ea typeface="Lato"/>
                <a:cs typeface="Lato"/>
                <a:sym typeface="Lato"/>
              </a:rPr>
              <a:t>hurt or upset someone </a:t>
            </a:r>
            <a:endParaRPr/>
          </a:p>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rgbClr val="040C28"/>
                </a:solidFill>
                <a:latin typeface="Lato"/>
                <a:ea typeface="Lato"/>
                <a:cs typeface="Lato"/>
                <a:sym typeface="Lato"/>
              </a:rPr>
              <a:t>on purpose and repeatedly*.</a:t>
            </a:r>
            <a:endParaRPr/>
          </a:p>
          <a:p>
            <a:pPr marL="0" marR="0" lvl="0" indent="0" algn="ctr" rtl="0">
              <a:lnSpc>
                <a:spcPct val="100000"/>
              </a:lnSpc>
              <a:spcBef>
                <a:spcPts val="0"/>
              </a:spcBef>
              <a:spcAft>
                <a:spcPts val="0"/>
              </a:spcAft>
              <a:buClr>
                <a:srgbClr val="000000"/>
              </a:buClr>
              <a:buSzPts val="3300"/>
              <a:buFont typeface="Arial"/>
              <a:buNone/>
            </a:pPr>
            <a:r>
              <a:rPr lang="en-US" sz="3300" b="0" i="1" u="none" strike="noStrike" cap="none">
                <a:solidFill>
                  <a:srgbClr val="040C28"/>
                </a:solidFill>
                <a:latin typeface="Lato"/>
                <a:ea typeface="Lato"/>
                <a:cs typeface="Lato"/>
                <a:sym typeface="Lato"/>
              </a:rPr>
              <a:t>*Sharing or resurfacing on a single post </a:t>
            </a:r>
            <a:endParaRPr/>
          </a:p>
          <a:p>
            <a:pPr marL="0" marR="0" lvl="0" indent="0" algn="ctr" rtl="0">
              <a:lnSpc>
                <a:spcPct val="100000"/>
              </a:lnSpc>
              <a:spcBef>
                <a:spcPts val="0"/>
              </a:spcBef>
              <a:spcAft>
                <a:spcPts val="0"/>
              </a:spcAft>
              <a:buClr>
                <a:srgbClr val="000000"/>
              </a:buClr>
              <a:buSzPts val="3300"/>
              <a:buFont typeface="Arial"/>
              <a:buNone/>
            </a:pPr>
            <a:r>
              <a:rPr lang="en-US" sz="3300" b="0" i="1" u="none" strike="noStrike" cap="none">
                <a:solidFill>
                  <a:srgbClr val="040C28"/>
                </a:solidFill>
                <a:latin typeface="Lato"/>
                <a:ea typeface="Lato"/>
                <a:cs typeface="Lato"/>
                <a:sym typeface="Lato"/>
              </a:rPr>
              <a:t>is also a form of repetition.</a:t>
            </a:r>
            <a:endParaRPr/>
          </a:p>
          <a:p>
            <a:pPr marL="0" marR="0" lvl="0" indent="0" algn="ctr" rtl="0">
              <a:lnSpc>
                <a:spcPct val="100000"/>
              </a:lnSpc>
              <a:spcBef>
                <a:spcPts val="0"/>
              </a:spcBef>
              <a:spcAft>
                <a:spcPts val="0"/>
              </a:spcAft>
              <a:buClr>
                <a:srgbClr val="000000"/>
              </a:buClr>
              <a:buSzPts val="5500"/>
              <a:buFont typeface="Arial"/>
              <a:buNone/>
            </a:pPr>
            <a:endParaRPr sz="5500" b="1" i="0" u="none" strike="noStrike" cap="none">
              <a:solidFill>
                <a:srgbClr val="009688"/>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8"/>
          <p:cNvSpPr txBox="1"/>
          <p:nvPr/>
        </p:nvSpPr>
        <p:spPr>
          <a:xfrm>
            <a:off x="4329238" y="609809"/>
            <a:ext cx="9400477"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Comfortaa"/>
                <a:ea typeface="Comfortaa"/>
                <a:cs typeface="Comfortaa"/>
                <a:sym typeface="Comfortaa"/>
              </a:rPr>
              <a:t>Which of the following describes Cyberbullying?</a:t>
            </a:r>
            <a:endParaRPr sz="4400" b="1" i="0" u="none" strike="noStrike" cap="none">
              <a:solidFill>
                <a:srgbClr val="015639"/>
              </a:solidFill>
              <a:latin typeface="Comfortaa"/>
              <a:ea typeface="Comfortaa"/>
              <a:cs typeface="Comfortaa"/>
              <a:sym typeface="Comfortaa"/>
            </a:endParaRPr>
          </a:p>
        </p:txBody>
      </p:sp>
      <p:sp>
        <p:nvSpPr>
          <p:cNvPr id="590" name="Google Shape;590;p78"/>
          <p:cNvSpPr txBox="1"/>
          <p:nvPr/>
        </p:nvSpPr>
        <p:spPr>
          <a:xfrm>
            <a:off x="4452380" y="3054451"/>
            <a:ext cx="9277335" cy="5107027"/>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Telling a girl she is “ugly” to her face</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Clarifying a rumour about a classmate with another classmate which turned viral</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Reposting a meme about a classmate on your instagram account </a:t>
            </a:r>
            <a:endParaRPr/>
          </a:p>
          <a:p>
            <a:pPr marL="742950" marR="0" lvl="0" indent="-742950" algn="l" rtl="0">
              <a:lnSpc>
                <a:spcPct val="100000"/>
              </a:lnSpc>
              <a:spcBef>
                <a:spcPts val="2400"/>
              </a:spcBef>
              <a:spcAft>
                <a:spcPts val="240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Spreading a rumour in class about a classmate </a:t>
            </a:r>
            <a:endParaRPr/>
          </a:p>
        </p:txBody>
      </p:sp>
      <p:sp>
        <p:nvSpPr>
          <p:cNvPr id="591" name="Google Shape;591;p78"/>
          <p:cNvSpPr/>
          <p:nvPr/>
        </p:nvSpPr>
        <p:spPr>
          <a:xfrm>
            <a:off x="4155613" y="5337121"/>
            <a:ext cx="9782060" cy="1132952"/>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
        <p:nvSpPr>
          <p:cNvPr id="592" name="Google Shape;592;p78"/>
          <p:cNvSpPr/>
          <p:nvPr/>
        </p:nvSpPr>
        <p:spPr>
          <a:xfrm>
            <a:off x="4155613" y="3946211"/>
            <a:ext cx="9747725" cy="1132952"/>
          </a:xfrm>
          <a:prstGeom prst="roundRect">
            <a:avLst>
              <a:gd name="adj" fmla="val 16667"/>
            </a:avLst>
          </a:pr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
        <p:nvSpPr>
          <p:cNvPr id="593" name="Google Shape;593;p78"/>
          <p:cNvSpPr/>
          <p:nvPr/>
        </p:nvSpPr>
        <p:spPr>
          <a:xfrm>
            <a:off x="4155612" y="6728031"/>
            <a:ext cx="9747725" cy="1132952"/>
          </a:xfrm>
          <a:prstGeom prst="roundRect">
            <a:avLst>
              <a:gd name="adj" fmla="val 16667"/>
            </a:avLst>
          </a:pr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
        <p:nvSpPr>
          <p:cNvPr id="594" name="Google Shape;594;p78"/>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b="1" i="0" u="none" strike="noStrike" cap="none">
                <a:solidFill>
                  <a:srgbClr val="FFFFFF"/>
                </a:solidFill>
                <a:latin typeface="Comfortaa"/>
                <a:ea typeface="Comfortaa"/>
                <a:cs typeface="Comfortaa"/>
                <a:sym typeface="Comfortaa"/>
              </a:rPr>
              <a:t>Do you know?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C4E0B2"/>
        </a:solidFill>
        <a:effectLst/>
      </p:bgPr>
    </p:bg>
    <p:spTree>
      <p:nvGrpSpPr>
        <p:cNvPr id="1" name="Shape 598"/>
        <p:cNvGrpSpPr/>
        <p:nvPr/>
      </p:nvGrpSpPr>
      <p:grpSpPr>
        <a:xfrm>
          <a:off x="0" y="0"/>
          <a:ext cx="0" cy="0"/>
          <a:chOff x="0" y="0"/>
          <a:chExt cx="0" cy="0"/>
        </a:xfrm>
      </p:grpSpPr>
      <p:sp>
        <p:nvSpPr>
          <p:cNvPr id="599" name="Google Shape;599;p79"/>
          <p:cNvSpPr txBox="1"/>
          <p:nvPr/>
        </p:nvSpPr>
        <p:spPr>
          <a:xfrm>
            <a:off x="83126" y="293800"/>
            <a:ext cx="9191663" cy="9387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500" b="1" i="0" u="none" strike="noStrike" cap="none">
                <a:solidFill>
                  <a:srgbClr val="015639"/>
                </a:solidFill>
                <a:latin typeface="Comfortaa"/>
                <a:ea typeface="Comfortaa"/>
                <a:cs typeface="Comfortaa"/>
                <a:sym typeface="Comfortaa"/>
              </a:rPr>
              <a:t>Forms of Cyberbullying</a:t>
            </a:r>
            <a:endParaRPr sz="5500" b="1" i="0" u="none" strike="noStrike" cap="none">
              <a:solidFill>
                <a:srgbClr val="015639"/>
              </a:solidFill>
              <a:latin typeface="Comfortaa"/>
              <a:ea typeface="Comfortaa"/>
              <a:cs typeface="Comfortaa"/>
              <a:sym typeface="Comfortaa"/>
            </a:endParaRPr>
          </a:p>
        </p:txBody>
      </p:sp>
      <p:grpSp>
        <p:nvGrpSpPr>
          <p:cNvPr id="600" name="Google Shape;600;p79"/>
          <p:cNvGrpSpPr/>
          <p:nvPr/>
        </p:nvGrpSpPr>
        <p:grpSpPr>
          <a:xfrm>
            <a:off x="1200497" y="1495020"/>
            <a:ext cx="5450656" cy="2152644"/>
            <a:chOff x="1200497" y="1495020"/>
            <a:chExt cx="5450656" cy="2152644"/>
          </a:xfrm>
        </p:grpSpPr>
        <p:pic>
          <p:nvPicPr>
            <p:cNvPr id="601" name="Google Shape;601;p79"/>
            <p:cNvPicPr preferRelativeResize="0"/>
            <p:nvPr/>
          </p:nvPicPr>
          <p:blipFill rotWithShape="1">
            <a:blip r:embed="rId3">
              <a:alphaModFix/>
            </a:blip>
            <a:srcRect/>
            <a:stretch/>
          </p:blipFill>
          <p:spPr>
            <a:xfrm>
              <a:off x="1200497" y="1495020"/>
              <a:ext cx="5450656" cy="2152644"/>
            </a:xfrm>
            <a:prstGeom prst="rect">
              <a:avLst/>
            </a:prstGeom>
            <a:noFill/>
            <a:ln>
              <a:noFill/>
            </a:ln>
          </p:spPr>
        </p:pic>
        <p:sp>
          <p:nvSpPr>
            <p:cNvPr id="602" name="Google Shape;602;p79"/>
            <p:cNvSpPr txBox="1"/>
            <p:nvPr/>
          </p:nvSpPr>
          <p:spPr>
            <a:xfrm>
              <a:off x="1610264" y="2257405"/>
              <a:ext cx="4485740" cy="60016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15639"/>
                  </a:solidFill>
                  <a:latin typeface="Comfortaa"/>
                  <a:ea typeface="Comfortaa"/>
                  <a:cs typeface="Comfortaa"/>
                  <a:sym typeface="Comfortaa"/>
                </a:rPr>
                <a:t>Offensive language</a:t>
              </a:r>
              <a:endParaRPr sz="3300" b="1" i="0" u="none" strike="noStrike" cap="none">
                <a:solidFill>
                  <a:srgbClr val="015639"/>
                </a:solidFill>
                <a:latin typeface="Comfortaa"/>
                <a:ea typeface="Comfortaa"/>
                <a:cs typeface="Comfortaa"/>
                <a:sym typeface="Comfortaa"/>
              </a:endParaRPr>
            </a:p>
          </p:txBody>
        </p:sp>
      </p:grpSp>
      <p:grpSp>
        <p:nvGrpSpPr>
          <p:cNvPr id="603" name="Google Shape;603;p79"/>
          <p:cNvGrpSpPr/>
          <p:nvPr/>
        </p:nvGrpSpPr>
        <p:grpSpPr>
          <a:xfrm>
            <a:off x="8576300" y="1970279"/>
            <a:ext cx="5450656" cy="2144521"/>
            <a:chOff x="8576300" y="1970279"/>
            <a:chExt cx="5450656" cy="2144521"/>
          </a:xfrm>
        </p:grpSpPr>
        <p:pic>
          <p:nvPicPr>
            <p:cNvPr id="604" name="Google Shape;604;p79"/>
            <p:cNvPicPr preferRelativeResize="0"/>
            <p:nvPr/>
          </p:nvPicPr>
          <p:blipFill rotWithShape="1">
            <a:blip r:embed="rId4">
              <a:alphaModFix/>
            </a:blip>
            <a:srcRect/>
            <a:stretch/>
          </p:blipFill>
          <p:spPr>
            <a:xfrm>
              <a:off x="8576300" y="1970279"/>
              <a:ext cx="5450656" cy="2144521"/>
            </a:xfrm>
            <a:prstGeom prst="rect">
              <a:avLst/>
            </a:prstGeom>
            <a:noFill/>
            <a:ln>
              <a:noFill/>
            </a:ln>
          </p:spPr>
        </p:pic>
        <p:sp>
          <p:nvSpPr>
            <p:cNvPr id="605" name="Google Shape;605;p79"/>
            <p:cNvSpPr txBox="1"/>
            <p:nvPr/>
          </p:nvSpPr>
          <p:spPr>
            <a:xfrm>
              <a:off x="9058758" y="2801003"/>
              <a:ext cx="4485740" cy="60016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15639"/>
                  </a:solidFill>
                  <a:latin typeface="Comfortaa"/>
                  <a:ea typeface="Comfortaa"/>
                  <a:cs typeface="Comfortaa"/>
                  <a:sym typeface="Comfortaa"/>
                </a:rPr>
                <a:t>Harrassment </a:t>
              </a:r>
              <a:endParaRPr sz="3300" b="1" i="0" u="none" strike="noStrike" cap="none">
                <a:solidFill>
                  <a:srgbClr val="015639"/>
                </a:solidFill>
                <a:latin typeface="Comfortaa"/>
                <a:ea typeface="Comfortaa"/>
                <a:cs typeface="Comfortaa"/>
                <a:sym typeface="Comfortaa"/>
              </a:endParaRPr>
            </a:p>
          </p:txBody>
        </p:sp>
      </p:grpSp>
      <p:grpSp>
        <p:nvGrpSpPr>
          <p:cNvPr id="606" name="Google Shape;606;p79"/>
          <p:cNvGrpSpPr/>
          <p:nvPr/>
        </p:nvGrpSpPr>
        <p:grpSpPr>
          <a:xfrm>
            <a:off x="4221017" y="4017592"/>
            <a:ext cx="5164609" cy="1754890"/>
            <a:chOff x="4110180" y="4033679"/>
            <a:chExt cx="5164609" cy="1754890"/>
          </a:xfrm>
        </p:grpSpPr>
        <p:pic>
          <p:nvPicPr>
            <p:cNvPr id="607" name="Google Shape;607;p79"/>
            <p:cNvPicPr preferRelativeResize="0"/>
            <p:nvPr/>
          </p:nvPicPr>
          <p:blipFill rotWithShape="1">
            <a:blip r:embed="rId5">
              <a:alphaModFix/>
            </a:blip>
            <a:srcRect/>
            <a:stretch/>
          </p:blipFill>
          <p:spPr>
            <a:xfrm>
              <a:off x="4110180" y="4033679"/>
              <a:ext cx="5164609" cy="1754890"/>
            </a:xfrm>
            <a:prstGeom prst="rect">
              <a:avLst/>
            </a:prstGeom>
            <a:noFill/>
            <a:ln>
              <a:noFill/>
            </a:ln>
          </p:spPr>
        </p:pic>
        <p:sp>
          <p:nvSpPr>
            <p:cNvPr id="608" name="Google Shape;608;p79"/>
            <p:cNvSpPr txBox="1"/>
            <p:nvPr/>
          </p:nvSpPr>
          <p:spPr>
            <a:xfrm>
              <a:off x="4279299" y="5034638"/>
              <a:ext cx="4272654" cy="60016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15639"/>
                  </a:solidFill>
                  <a:latin typeface="Comfortaa"/>
                  <a:ea typeface="Comfortaa"/>
                  <a:cs typeface="Comfortaa"/>
                  <a:sym typeface="Comfortaa"/>
                </a:rPr>
                <a:t>Hurtful content</a:t>
              </a:r>
              <a:endParaRPr sz="3300" b="1" i="0" u="none" strike="noStrike" cap="none">
                <a:solidFill>
                  <a:srgbClr val="015639"/>
                </a:solidFill>
                <a:latin typeface="Comfortaa"/>
                <a:ea typeface="Comfortaa"/>
                <a:cs typeface="Comfortaa"/>
                <a:sym typeface="Comfortaa"/>
              </a:endParaRPr>
            </a:p>
          </p:txBody>
        </p:sp>
      </p:grpSp>
      <p:grpSp>
        <p:nvGrpSpPr>
          <p:cNvPr id="609" name="Google Shape;609;p79"/>
          <p:cNvGrpSpPr/>
          <p:nvPr/>
        </p:nvGrpSpPr>
        <p:grpSpPr>
          <a:xfrm>
            <a:off x="8687137" y="5772482"/>
            <a:ext cx="5022178" cy="1706493"/>
            <a:chOff x="8576300" y="5884593"/>
            <a:chExt cx="5022178" cy="1706493"/>
          </a:xfrm>
        </p:grpSpPr>
        <p:pic>
          <p:nvPicPr>
            <p:cNvPr id="610" name="Google Shape;610;p79"/>
            <p:cNvPicPr preferRelativeResize="0"/>
            <p:nvPr/>
          </p:nvPicPr>
          <p:blipFill rotWithShape="1">
            <a:blip r:embed="rId6">
              <a:alphaModFix/>
            </a:blip>
            <a:srcRect/>
            <a:stretch/>
          </p:blipFill>
          <p:spPr>
            <a:xfrm>
              <a:off x="8576300" y="5884593"/>
              <a:ext cx="5022178" cy="1706493"/>
            </a:xfrm>
            <a:prstGeom prst="rect">
              <a:avLst/>
            </a:prstGeom>
            <a:noFill/>
            <a:ln>
              <a:noFill/>
            </a:ln>
          </p:spPr>
        </p:pic>
        <p:sp>
          <p:nvSpPr>
            <p:cNvPr id="611" name="Google Shape;611;p79"/>
            <p:cNvSpPr txBox="1"/>
            <p:nvPr/>
          </p:nvSpPr>
          <p:spPr>
            <a:xfrm>
              <a:off x="9274789" y="6848539"/>
              <a:ext cx="4033787" cy="60016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15639"/>
                  </a:solidFill>
                  <a:latin typeface="Comfortaa"/>
                  <a:ea typeface="Comfortaa"/>
                  <a:cs typeface="Comfortaa"/>
                  <a:sym typeface="Comfortaa"/>
                </a:rPr>
                <a:t>Impersonation</a:t>
              </a:r>
              <a:endParaRPr sz="3300" b="1" i="0" u="none" strike="noStrike" cap="none">
                <a:solidFill>
                  <a:srgbClr val="015639"/>
                </a:solidFill>
                <a:latin typeface="Comfortaa"/>
                <a:ea typeface="Comfortaa"/>
                <a:cs typeface="Comfortaa"/>
                <a:sym typeface="Comfortaa"/>
              </a:endParaRPr>
            </a:p>
          </p:txBody>
        </p:sp>
      </p:grpSp>
      <p:grpSp>
        <p:nvGrpSpPr>
          <p:cNvPr id="612" name="Google Shape;612;p79"/>
          <p:cNvGrpSpPr/>
          <p:nvPr/>
        </p:nvGrpSpPr>
        <p:grpSpPr>
          <a:xfrm>
            <a:off x="1048867" y="5747318"/>
            <a:ext cx="5223734" cy="2016315"/>
            <a:chOff x="1048867" y="5754132"/>
            <a:chExt cx="5223734" cy="2016315"/>
          </a:xfrm>
        </p:grpSpPr>
        <p:pic>
          <p:nvPicPr>
            <p:cNvPr id="613" name="Google Shape;613;p79"/>
            <p:cNvPicPr preferRelativeResize="0"/>
            <p:nvPr/>
          </p:nvPicPr>
          <p:blipFill rotWithShape="1">
            <a:blip r:embed="rId7">
              <a:alphaModFix/>
            </a:blip>
            <a:srcRect/>
            <a:stretch/>
          </p:blipFill>
          <p:spPr>
            <a:xfrm>
              <a:off x="1048867" y="5754132"/>
              <a:ext cx="5223734" cy="2016315"/>
            </a:xfrm>
            <a:prstGeom prst="rect">
              <a:avLst/>
            </a:prstGeom>
            <a:noFill/>
            <a:ln>
              <a:noFill/>
            </a:ln>
          </p:spPr>
        </p:pic>
        <p:sp>
          <p:nvSpPr>
            <p:cNvPr id="614" name="Google Shape;614;p79"/>
            <p:cNvSpPr txBox="1"/>
            <p:nvPr/>
          </p:nvSpPr>
          <p:spPr>
            <a:xfrm>
              <a:off x="1252552" y="6956912"/>
              <a:ext cx="4788032" cy="60016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15639"/>
                  </a:solidFill>
                  <a:latin typeface="Comfortaa"/>
                  <a:ea typeface="Comfortaa"/>
                  <a:cs typeface="Comfortaa"/>
                  <a:sym typeface="Comfortaa"/>
                </a:rPr>
                <a:t>Deliberate isolation</a:t>
              </a:r>
              <a:endParaRPr sz="3300" b="1" i="0" u="none" strike="noStrike" cap="none">
                <a:solidFill>
                  <a:srgbClr val="015639"/>
                </a:solidFill>
                <a:latin typeface="Comfortaa"/>
                <a:ea typeface="Comfortaa"/>
                <a:cs typeface="Comfortaa"/>
                <a:sym typeface="Comfortaa"/>
              </a:endParaRPr>
            </a:p>
          </p:txBody>
        </p:sp>
      </p:grpSp>
      <p:sp>
        <p:nvSpPr>
          <p:cNvPr id="615" name="Google Shape;615;p79"/>
          <p:cNvSpPr txBox="1"/>
          <p:nvPr/>
        </p:nvSpPr>
        <p:spPr>
          <a:xfrm>
            <a:off x="12922481" y="7864785"/>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603"/>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500"/>
                                  </p:stCondLst>
                                  <p:childTnLst>
                                    <p:set>
                                      <p:cBhvr>
                                        <p:cTn id="11" dur="1" fill="hold">
                                          <p:stCondLst>
                                            <p:cond delay="0"/>
                                          </p:stCondLst>
                                        </p:cTn>
                                        <p:tgtEl>
                                          <p:spTgt spid="612"/>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nodeType="afterEffect">
                                  <p:stCondLst>
                                    <p:cond delay="500"/>
                                  </p:stCondLst>
                                  <p:childTnLst>
                                    <p:set>
                                      <p:cBhvr>
                                        <p:cTn id="14" dur="1" fill="hold">
                                          <p:stCondLst>
                                            <p:cond delay="0"/>
                                          </p:stCondLst>
                                        </p:cTn>
                                        <p:tgtEl>
                                          <p:spTgt spid="606"/>
                                        </p:tgtEl>
                                        <p:attrNameLst>
                                          <p:attrName>style.visibility</p:attrName>
                                        </p:attrNameLst>
                                      </p:cBhvr>
                                      <p:to>
                                        <p:strVal val="visible"/>
                                      </p:to>
                                    </p:set>
                                  </p:childTnLst>
                                </p:cTn>
                              </p:par>
                            </p:childTnLst>
                          </p:cTn>
                        </p:par>
                        <p:par>
                          <p:cTn id="15" fill="hold">
                            <p:stCondLst>
                              <p:cond delay="3"/>
                            </p:stCondLst>
                            <p:childTnLst>
                              <p:par>
                                <p:cTn id="16" presetID="1" presetClass="entr" presetSubtype="0" fill="hold" nodeType="afterEffect">
                                  <p:stCondLst>
                                    <p:cond delay="500"/>
                                  </p:stCondLst>
                                  <p:childTnLst>
                                    <p:set>
                                      <p:cBhvr>
                                        <p:cTn id="17"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0"/>
          <p:cNvSpPr txBox="1"/>
          <p:nvPr/>
        </p:nvSpPr>
        <p:spPr>
          <a:xfrm>
            <a:off x="474005" y="3884265"/>
            <a:ext cx="9473559" cy="3818862"/>
          </a:xfrm>
          <a:prstGeom prst="rect">
            <a:avLst/>
          </a:prstGeom>
          <a:solidFill>
            <a:srgbClr val="DADADA"/>
          </a:solid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2800" b="1" i="0" u="none" strike="noStrike" cap="none">
                <a:solidFill>
                  <a:srgbClr val="0070C0"/>
                </a:solidFill>
                <a:latin typeface="Lato"/>
                <a:ea typeface="Lato"/>
                <a:cs typeface="Lato"/>
                <a:sym typeface="Lato"/>
              </a:rPr>
              <a:t>TAKE ACTION: </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Empathise with and support your child through his/her emotions </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070C0"/>
                </a:solidFill>
                <a:latin typeface="Lato"/>
                <a:ea typeface="Lato"/>
                <a:cs typeface="Lato"/>
                <a:sym typeface="Lato"/>
              </a:rPr>
              <a:t>Seek support from the school (counsellor or trusted teacher) to monitor your child</a:t>
            </a:r>
            <a:endParaRPr/>
          </a:p>
          <a:p>
            <a:pPr marL="457200" marR="0" lvl="0" indent="-457200" algn="l" rtl="0">
              <a:lnSpc>
                <a:spcPct val="90000"/>
              </a:lnSpc>
              <a:spcBef>
                <a:spcPts val="1200"/>
              </a:spcBef>
              <a:spcAft>
                <a:spcPts val="1200"/>
              </a:spcAft>
              <a:buClr>
                <a:srgbClr val="015639"/>
              </a:buClr>
              <a:buSzPts val="2800"/>
              <a:buFont typeface="Arial"/>
              <a:buChar char="•"/>
            </a:pPr>
            <a:r>
              <a:rPr lang="en-US" sz="2800" b="0" i="0" u="sng" strike="noStrike" cap="none">
                <a:solidFill>
                  <a:srgbClr val="015639"/>
                </a:solidFill>
                <a:latin typeface="Lato"/>
                <a:ea typeface="Lato"/>
                <a:cs typeface="Lato"/>
                <a:sym typeface="Lato"/>
              </a:rPr>
              <a:t>With your child’s consent</a:t>
            </a:r>
            <a:r>
              <a:rPr lang="en-US" sz="2800" b="0" i="0" u="none" strike="noStrike" cap="none">
                <a:solidFill>
                  <a:srgbClr val="015639"/>
                </a:solidFill>
                <a:latin typeface="Lato"/>
                <a:ea typeface="Lato"/>
                <a:cs typeface="Lato"/>
                <a:sym typeface="Lato"/>
              </a:rPr>
              <a:t>, work with the school to find out the root cause for the isolation </a:t>
            </a:r>
            <a:endParaRPr sz="2800" b="0" i="0" u="none" strike="noStrike" cap="none">
              <a:solidFill>
                <a:srgbClr val="015639"/>
              </a:solidFill>
              <a:latin typeface="Lato"/>
              <a:ea typeface="Lato"/>
              <a:cs typeface="Lato"/>
              <a:sym typeface="Lato"/>
            </a:endParaRPr>
          </a:p>
        </p:txBody>
      </p:sp>
      <p:sp>
        <p:nvSpPr>
          <p:cNvPr id="621" name="Google Shape;621;p80"/>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SzPts val="2400"/>
              <a:buFont typeface="Lato"/>
              <a:buNone/>
            </a:pPr>
            <a:r>
              <a:rPr lang="en-US"/>
              <a:t>Forms of Cyberbullying</a:t>
            </a:r>
            <a:endParaRPr/>
          </a:p>
        </p:txBody>
      </p:sp>
      <p:sp>
        <p:nvSpPr>
          <p:cNvPr id="622" name="Google Shape;622;p8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14</a:t>
            </a:fld>
            <a:endParaRPr/>
          </a:p>
        </p:txBody>
      </p:sp>
      <p:sp>
        <p:nvSpPr>
          <p:cNvPr id="623" name="Google Shape;623;p80"/>
          <p:cNvSpPr txBox="1"/>
          <p:nvPr/>
        </p:nvSpPr>
        <p:spPr>
          <a:xfrm>
            <a:off x="474005" y="1626354"/>
            <a:ext cx="6203885"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400" b="1" i="0" u="none" strike="noStrike" cap="none">
                <a:solidFill>
                  <a:srgbClr val="015639"/>
                </a:solidFill>
                <a:latin typeface="Lato"/>
                <a:ea typeface="Lato"/>
                <a:cs typeface="Lato"/>
                <a:sym typeface="Lato"/>
              </a:rPr>
              <a:t>Deliberate isolation</a:t>
            </a:r>
            <a:endParaRPr/>
          </a:p>
        </p:txBody>
      </p:sp>
      <p:pic>
        <p:nvPicPr>
          <p:cNvPr id="624" name="Google Shape;624;p80"/>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625" name="Google Shape;625;p80"/>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sp>
        <p:nvSpPr>
          <p:cNvPr id="626" name="Google Shape;626;p80"/>
          <p:cNvSpPr txBox="1"/>
          <p:nvPr/>
        </p:nvSpPr>
        <p:spPr>
          <a:xfrm>
            <a:off x="2352326" y="2426004"/>
            <a:ext cx="11656421" cy="1208345"/>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3300" b="0" i="0" u="none" strike="noStrike" cap="none">
                <a:solidFill>
                  <a:srgbClr val="015639"/>
                </a:solidFill>
                <a:latin typeface="Lato"/>
                <a:ea typeface="Lato"/>
                <a:cs typeface="Lato"/>
                <a:sym typeface="Lato"/>
              </a:rPr>
              <a:t>When your child is being intentionally removed or isolated on social media and groupchats</a:t>
            </a:r>
            <a:endParaRPr sz="3300" b="0" i="0" u="none" strike="noStrike" cap="none">
              <a:solidFill>
                <a:srgbClr val="015639"/>
              </a:solidFill>
              <a:latin typeface="Lato"/>
              <a:ea typeface="Lato"/>
              <a:cs typeface="Lato"/>
              <a:sym typeface="Lato"/>
            </a:endParaRPr>
          </a:p>
        </p:txBody>
      </p:sp>
      <p:sp>
        <p:nvSpPr>
          <p:cNvPr id="627" name="Google Shape;627;p80"/>
          <p:cNvSpPr/>
          <p:nvPr/>
        </p:nvSpPr>
        <p:spPr>
          <a:xfrm>
            <a:off x="474004" y="2508136"/>
            <a:ext cx="1878323" cy="1044083"/>
          </a:xfrm>
          <a:prstGeom prst="homePlate">
            <a:avLst>
              <a:gd name="adj" fmla="val 18153"/>
            </a:avLst>
          </a:prstGeom>
          <a:solidFill>
            <a:srgbClr val="015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1" i="0" u="none" strike="noStrike" cap="none">
                <a:solidFill>
                  <a:schemeClr val="lt1"/>
                </a:solidFill>
                <a:latin typeface="Lato"/>
                <a:ea typeface="Lato"/>
                <a:cs typeface="Lato"/>
                <a:sym typeface="Lato"/>
              </a:rPr>
              <a:t>WHAT</a:t>
            </a:r>
            <a:endParaRPr sz="3300" b="1" i="0" u="none" strike="noStrike" cap="none">
              <a:solidFill>
                <a:schemeClr val="lt1"/>
              </a:solidFill>
              <a:latin typeface="Lato"/>
              <a:ea typeface="Lato"/>
              <a:cs typeface="Lato"/>
              <a:sym typeface="Lato"/>
            </a:endParaRPr>
          </a:p>
        </p:txBody>
      </p:sp>
      <p:pic>
        <p:nvPicPr>
          <p:cNvPr id="628" name="Google Shape;628;p80"/>
          <p:cNvPicPr preferRelativeResize="0"/>
          <p:nvPr/>
        </p:nvPicPr>
        <p:blipFill rotWithShape="1">
          <a:blip r:embed="rId4">
            <a:alphaModFix/>
          </a:blip>
          <a:srcRect/>
          <a:stretch/>
        </p:blipFill>
        <p:spPr>
          <a:xfrm rot="-1162237">
            <a:off x="10029773" y="4272152"/>
            <a:ext cx="3916283" cy="4122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500"/>
                                        <p:tgtEl>
                                          <p:spTgt spid="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1"/>
          <p:cNvSpPr txBox="1"/>
          <p:nvPr/>
        </p:nvSpPr>
        <p:spPr>
          <a:xfrm>
            <a:off x="474005" y="4413569"/>
            <a:ext cx="9473559" cy="3289558"/>
          </a:xfrm>
          <a:prstGeom prst="rect">
            <a:avLst/>
          </a:prstGeom>
          <a:solidFill>
            <a:srgbClr val="F7D9D9"/>
          </a:solid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2800" b="1" i="0" u="none" strike="noStrike" cap="none">
                <a:solidFill>
                  <a:srgbClr val="0070C0"/>
                </a:solidFill>
                <a:latin typeface="Lato"/>
                <a:ea typeface="Lato"/>
                <a:cs typeface="Lato"/>
                <a:sym typeface="Lato"/>
              </a:rPr>
              <a:t>TAKE ACTION: </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Take a screenshot and report the incident to school authorities &amp; the associated platform</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070C0"/>
                </a:solidFill>
                <a:latin typeface="Lato"/>
                <a:ea typeface="Lato"/>
                <a:cs typeface="Lato"/>
                <a:sym typeface="Lato"/>
              </a:rPr>
              <a:t>Work with the school to find out both sides of the story</a:t>
            </a:r>
            <a:endParaRPr/>
          </a:p>
          <a:p>
            <a:pPr marL="457200" marR="0" lvl="0" indent="-457200" algn="l" rtl="0">
              <a:lnSpc>
                <a:spcPct val="90000"/>
              </a:lnSpc>
              <a:spcBef>
                <a:spcPts val="1200"/>
              </a:spcBef>
              <a:spcAft>
                <a:spcPts val="1200"/>
              </a:spcAft>
              <a:buClr>
                <a:srgbClr val="015639"/>
              </a:buClr>
              <a:buSzPts val="2800"/>
              <a:buFont typeface="Arial"/>
              <a:buChar char="•"/>
            </a:pPr>
            <a:r>
              <a:rPr lang="en-US" sz="2800" b="0" i="0" u="none" strike="noStrike" cap="none">
                <a:solidFill>
                  <a:srgbClr val="015639"/>
                </a:solidFill>
                <a:latin typeface="Lato"/>
                <a:ea typeface="Lato"/>
                <a:cs typeface="Lato"/>
                <a:sym typeface="Lato"/>
              </a:rPr>
              <a:t>Empathise with and support your child through his/her emotions </a:t>
            </a:r>
            <a:endParaRPr/>
          </a:p>
        </p:txBody>
      </p:sp>
      <p:sp>
        <p:nvSpPr>
          <p:cNvPr id="634" name="Google Shape;634;p8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15</a:t>
            </a:fld>
            <a:endParaRPr/>
          </a:p>
        </p:txBody>
      </p:sp>
      <p:sp>
        <p:nvSpPr>
          <p:cNvPr id="635" name="Google Shape;635;p81"/>
          <p:cNvSpPr txBox="1"/>
          <p:nvPr/>
        </p:nvSpPr>
        <p:spPr>
          <a:xfrm>
            <a:off x="474004" y="1646784"/>
            <a:ext cx="6203885"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400" b="1" i="0" u="none" strike="noStrike" cap="none">
                <a:solidFill>
                  <a:srgbClr val="015639"/>
                </a:solidFill>
                <a:latin typeface="Lato"/>
                <a:ea typeface="Lato"/>
                <a:cs typeface="Lato"/>
                <a:sym typeface="Lato"/>
              </a:rPr>
              <a:t>Offensive language</a:t>
            </a:r>
            <a:endParaRPr/>
          </a:p>
        </p:txBody>
      </p:sp>
      <p:pic>
        <p:nvPicPr>
          <p:cNvPr id="636" name="Google Shape;636;p81"/>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637" name="Google Shape;637;p81"/>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sp>
        <p:nvSpPr>
          <p:cNvPr id="638" name="Google Shape;638;p81"/>
          <p:cNvSpPr txBox="1"/>
          <p:nvPr/>
        </p:nvSpPr>
        <p:spPr>
          <a:xfrm>
            <a:off x="2352327" y="2426004"/>
            <a:ext cx="10869586" cy="1208345"/>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3300" b="0" i="0" u="none" strike="noStrike" cap="none">
                <a:solidFill>
                  <a:srgbClr val="015639"/>
                </a:solidFill>
                <a:latin typeface="Lato"/>
                <a:ea typeface="Lato"/>
                <a:cs typeface="Lato"/>
                <a:sym typeface="Lato"/>
              </a:rPr>
              <a:t>When someone directs rude and offensive language at your child </a:t>
            </a:r>
            <a:endParaRPr/>
          </a:p>
        </p:txBody>
      </p:sp>
      <p:pic>
        <p:nvPicPr>
          <p:cNvPr id="639" name="Google Shape;639;p81"/>
          <p:cNvPicPr preferRelativeResize="0"/>
          <p:nvPr/>
        </p:nvPicPr>
        <p:blipFill rotWithShape="1">
          <a:blip r:embed="rId4">
            <a:alphaModFix/>
          </a:blip>
          <a:srcRect/>
          <a:stretch/>
        </p:blipFill>
        <p:spPr>
          <a:xfrm rot="-951333">
            <a:off x="9974235" y="4305798"/>
            <a:ext cx="2755158" cy="578908"/>
          </a:xfrm>
          <a:prstGeom prst="rect">
            <a:avLst/>
          </a:prstGeom>
          <a:noFill/>
          <a:ln>
            <a:noFill/>
          </a:ln>
        </p:spPr>
      </p:pic>
      <p:sp>
        <p:nvSpPr>
          <p:cNvPr id="640" name="Google Shape;640;p81"/>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SzPts val="2400"/>
              <a:buFont typeface="Lato"/>
              <a:buNone/>
            </a:pPr>
            <a:r>
              <a:rPr lang="en-US"/>
              <a:t>Forms of Cyberbullying</a:t>
            </a:r>
            <a:endParaRPr/>
          </a:p>
        </p:txBody>
      </p:sp>
      <p:sp>
        <p:nvSpPr>
          <p:cNvPr id="641" name="Google Shape;641;p81"/>
          <p:cNvSpPr/>
          <p:nvPr/>
        </p:nvSpPr>
        <p:spPr>
          <a:xfrm>
            <a:off x="474004" y="2508136"/>
            <a:ext cx="1878323" cy="1044083"/>
          </a:xfrm>
          <a:prstGeom prst="homePlate">
            <a:avLst>
              <a:gd name="adj" fmla="val 18153"/>
            </a:avLst>
          </a:prstGeom>
          <a:solidFill>
            <a:srgbClr val="015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1" i="0" u="none" strike="noStrike" cap="none">
                <a:solidFill>
                  <a:schemeClr val="lt1"/>
                </a:solidFill>
                <a:latin typeface="Lato"/>
                <a:ea typeface="Lato"/>
                <a:cs typeface="Lato"/>
                <a:sym typeface="Lato"/>
              </a:rPr>
              <a:t>WHAT</a:t>
            </a:r>
            <a:endParaRPr sz="3300" b="1" i="0" u="none" strike="noStrike" cap="none">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2"/>
          <p:cNvSpPr txBox="1"/>
          <p:nvPr/>
        </p:nvSpPr>
        <p:spPr>
          <a:xfrm>
            <a:off x="474005" y="4114799"/>
            <a:ext cx="9540166" cy="3623539"/>
          </a:xfrm>
          <a:prstGeom prst="rect">
            <a:avLst/>
          </a:prstGeom>
          <a:solidFill>
            <a:srgbClr val="DADADA"/>
          </a:solid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2800" b="1" i="0" u="none" strike="noStrike" cap="none">
                <a:solidFill>
                  <a:srgbClr val="0070C0"/>
                </a:solidFill>
                <a:latin typeface="Lato"/>
                <a:ea typeface="Lato"/>
                <a:cs typeface="Lato"/>
                <a:sym typeface="Lato"/>
              </a:rPr>
              <a:t>TAKE ACTION: </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Take screenshots, log the frequency, and report the incident to school authorities &amp; the associated platform</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070C0"/>
                </a:solidFill>
                <a:latin typeface="Lato"/>
                <a:ea typeface="Lato"/>
                <a:cs typeface="Lato"/>
                <a:sym typeface="Lato"/>
              </a:rPr>
              <a:t>If harassment continues, report the incident to the police </a:t>
            </a:r>
            <a:endParaRPr/>
          </a:p>
          <a:p>
            <a:pPr marL="457200" marR="0" lvl="0" indent="-457200" algn="l" rtl="0">
              <a:lnSpc>
                <a:spcPct val="90000"/>
              </a:lnSpc>
              <a:spcBef>
                <a:spcPts val="1200"/>
              </a:spcBef>
              <a:spcAft>
                <a:spcPts val="1200"/>
              </a:spcAft>
              <a:buClr>
                <a:srgbClr val="015639"/>
              </a:buClr>
              <a:buSzPts val="2800"/>
              <a:buFont typeface="Arial"/>
              <a:buChar char="•"/>
            </a:pPr>
            <a:r>
              <a:rPr lang="en-US" sz="2800" b="0" i="0" u="none" strike="noStrike" cap="none">
                <a:solidFill>
                  <a:srgbClr val="015639"/>
                </a:solidFill>
                <a:latin typeface="Lato"/>
                <a:ea typeface="Lato"/>
                <a:cs typeface="Lato"/>
                <a:sym typeface="Lato"/>
              </a:rPr>
              <a:t>Harassment is a crime under the Protection from Harassment Act (POHA)</a:t>
            </a:r>
            <a:endParaRPr/>
          </a:p>
        </p:txBody>
      </p:sp>
      <p:sp>
        <p:nvSpPr>
          <p:cNvPr id="647" name="Google Shape;647;p8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16</a:t>
            </a:fld>
            <a:endParaRPr/>
          </a:p>
        </p:txBody>
      </p:sp>
      <p:sp>
        <p:nvSpPr>
          <p:cNvPr id="648" name="Google Shape;648;p82"/>
          <p:cNvSpPr txBox="1"/>
          <p:nvPr/>
        </p:nvSpPr>
        <p:spPr>
          <a:xfrm>
            <a:off x="474005" y="1626354"/>
            <a:ext cx="6203885"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400" b="1" i="0" u="none" strike="noStrike" cap="none">
                <a:solidFill>
                  <a:srgbClr val="015639"/>
                </a:solidFill>
                <a:latin typeface="Lato"/>
                <a:ea typeface="Lato"/>
                <a:cs typeface="Lato"/>
                <a:sym typeface="Lato"/>
              </a:rPr>
              <a:t>Harassment</a:t>
            </a:r>
            <a:endParaRPr/>
          </a:p>
        </p:txBody>
      </p:sp>
      <p:pic>
        <p:nvPicPr>
          <p:cNvPr id="649" name="Google Shape;649;p82"/>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650" name="Google Shape;650;p82"/>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sp>
        <p:nvSpPr>
          <p:cNvPr id="651" name="Google Shape;651;p82"/>
          <p:cNvSpPr txBox="1"/>
          <p:nvPr/>
        </p:nvSpPr>
        <p:spPr>
          <a:xfrm>
            <a:off x="2352327" y="2426004"/>
            <a:ext cx="10869586" cy="1208345"/>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3300" b="0" i="0" u="none" strike="noStrike" cap="none">
                <a:solidFill>
                  <a:srgbClr val="015639"/>
                </a:solidFill>
                <a:latin typeface="Lato"/>
                <a:ea typeface="Lato"/>
                <a:cs typeface="Lato"/>
                <a:sym typeface="Lato"/>
              </a:rPr>
              <a:t>When someone repeatedly directs rude and offensive language at your child or stalk your child</a:t>
            </a:r>
            <a:endParaRPr/>
          </a:p>
        </p:txBody>
      </p:sp>
      <p:pic>
        <p:nvPicPr>
          <p:cNvPr id="652" name="Google Shape;652;p82"/>
          <p:cNvPicPr preferRelativeResize="0"/>
          <p:nvPr/>
        </p:nvPicPr>
        <p:blipFill rotWithShape="1">
          <a:blip r:embed="rId4">
            <a:alphaModFix/>
          </a:blip>
          <a:srcRect/>
          <a:stretch/>
        </p:blipFill>
        <p:spPr>
          <a:xfrm rot="-764925">
            <a:off x="10052085" y="4174401"/>
            <a:ext cx="2701635" cy="645422"/>
          </a:xfrm>
          <a:prstGeom prst="rect">
            <a:avLst/>
          </a:prstGeom>
          <a:noFill/>
          <a:ln>
            <a:noFill/>
          </a:ln>
        </p:spPr>
      </p:pic>
      <p:sp>
        <p:nvSpPr>
          <p:cNvPr id="653" name="Google Shape;653;p82"/>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SzPts val="2400"/>
              <a:buFont typeface="Lato"/>
              <a:buNone/>
            </a:pPr>
            <a:r>
              <a:rPr lang="en-US"/>
              <a:t>Forms of Cyberbullying</a:t>
            </a:r>
            <a:endParaRPr/>
          </a:p>
        </p:txBody>
      </p:sp>
      <p:sp>
        <p:nvSpPr>
          <p:cNvPr id="654" name="Google Shape;654;p82"/>
          <p:cNvSpPr/>
          <p:nvPr/>
        </p:nvSpPr>
        <p:spPr>
          <a:xfrm>
            <a:off x="474004" y="2508136"/>
            <a:ext cx="1878323" cy="1044083"/>
          </a:xfrm>
          <a:prstGeom prst="homePlate">
            <a:avLst>
              <a:gd name="adj" fmla="val 18153"/>
            </a:avLst>
          </a:prstGeom>
          <a:solidFill>
            <a:srgbClr val="015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1" i="0" u="none" strike="noStrike" cap="none">
                <a:solidFill>
                  <a:schemeClr val="lt1"/>
                </a:solidFill>
                <a:latin typeface="Lato"/>
                <a:ea typeface="Lato"/>
                <a:cs typeface="Lato"/>
                <a:sym typeface="Lato"/>
              </a:rPr>
              <a:t>WHAT</a:t>
            </a:r>
            <a:endParaRPr sz="3300" b="1" i="0" u="none" strike="noStrike" cap="none">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fade">
                                      <p:cBhvr>
                                        <p:cTn id="7"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3"/>
          <p:cNvSpPr txBox="1"/>
          <p:nvPr/>
        </p:nvSpPr>
        <p:spPr>
          <a:xfrm>
            <a:off x="474005" y="4209301"/>
            <a:ext cx="9473559" cy="3493825"/>
          </a:xfrm>
          <a:prstGeom prst="rect">
            <a:avLst/>
          </a:prstGeom>
          <a:solidFill>
            <a:srgbClr val="F7D9D9"/>
          </a:solid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2800" b="1" i="0" u="none" strike="noStrike" cap="none">
                <a:solidFill>
                  <a:srgbClr val="0070C0"/>
                </a:solidFill>
                <a:latin typeface="Lato"/>
                <a:ea typeface="Lato"/>
                <a:cs typeface="Lato"/>
                <a:sym typeface="Lato"/>
              </a:rPr>
              <a:t>TAKE ACTION: </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Take screenshots and inform the platform service provider(s) to take down the fake accounts</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070C0"/>
                </a:solidFill>
                <a:latin typeface="Lato"/>
                <a:ea typeface="Lato"/>
                <a:cs typeface="Lato"/>
                <a:sym typeface="Lato"/>
              </a:rPr>
              <a:t>Help your child to reset all passwords and online accounts </a:t>
            </a:r>
            <a:endParaRPr/>
          </a:p>
          <a:p>
            <a:pPr marL="457200" marR="0" lvl="0" indent="-457200" algn="l" rtl="0">
              <a:lnSpc>
                <a:spcPct val="90000"/>
              </a:lnSpc>
              <a:spcBef>
                <a:spcPts val="1200"/>
              </a:spcBef>
              <a:spcAft>
                <a:spcPts val="1200"/>
              </a:spcAft>
              <a:buClr>
                <a:srgbClr val="015639"/>
              </a:buClr>
              <a:buSzPts val="2800"/>
              <a:buFont typeface="Arial"/>
              <a:buChar char="•"/>
            </a:pPr>
            <a:r>
              <a:rPr lang="en-US" sz="2800" b="0" i="0" u="none" strike="noStrike" cap="none">
                <a:solidFill>
                  <a:srgbClr val="015639"/>
                </a:solidFill>
                <a:latin typeface="Lato"/>
                <a:ea typeface="Lato"/>
                <a:cs typeface="Lato"/>
                <a:sym typeface="Lato"/>
              </a:rPr>
              <a:t>If the impersonation caused your child to be harassed, this falls under the POHA</a:t>
            </a:r>
            <a:endParaRPr/>
          </a:p>
        </p:txBody>
      </p:sp>
      <p:sp>
        <p:nvSpPr>
          <p:cNvPr id="660" name="Google Shape;660;p8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17</a:t>
            </a:fld>
            <a:endParaRPr/>
          </a:p>
        </p:txBody>
      </p:sp>
      <p:sp>
        <p:nvSpPr>
          <p:cNvPr id="661" name="Google Shape;661;p83"/>
          <p:cNvSpPr txBox="1"/>
          <p:nvPr/>
        </p:nvSpPr>
        <p:spPr>
          <a:xfrm>
            <a:off x="474005" y="1626354"/>
            <a:ext cx="6203885"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400" b="1" i="0" u="none" strike="noStrike" cap="none">
                <a:solidFill>
                  <a:srgbClr val="015639"/>
                </a:solidFill>
                <a:latin typeface="Lato"/>
                <a:ea typeface="Lato"/>
                <a:cs typeface="Lato"/>
                <a:sym typeface="Lato"/>
              </a:rPr>
              <a:t>Impersonation </a:t>
            </a:r>
            <a:endParaRPr/>
          </a:p>
        </p:txBody>
      </p:sp>
      <p:pic>
        <p:nvPicPr>
          <p:cNvPr id="662" name="Google Shape;662;p83"/>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663" name="Google Shape;663;p83"/>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sp>
        <p:nvSpPr>
          <p:cNvPr id="664" name="Google Shape;664;p83"/>
          <p:cNvSpPr txBox="1"/>
          <p:nvPr/>
        </p:nvSpPr>
        <p:spPr>
          <a:xfrm>
            <a:off x="2352326" y="2426004"/>
            <a:ext cx="11656421" cy="1208345"/>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3300" b="0" i="0" u="none" strike="noStrike" cap="none">
                <a:solidFill>
                  <a:srgbClr val="015639"/>
                </a:solidFill>
                <a:latin typeface="Lato"/>
                <a:ea typeface="Lato"/>
                <a:cs typeface="Lato"/>
                <a:sym typeface="Lato"/>
              </a:rPr>
              <a:t>When someone creates a fake account in your child’s name to spread content that tarnishes your child’s reputation</a:t>
            </a:r>
            <a:endParaRPr/>
          </a:p>
        </p:txBody>
      </p:sp>
      <p:grpSp>
        <p:nvGrpSpPr>
          <p:cNvPr id="665" name="Google Shape;665;p83"/>
          <p:cNvGrpSpPr/>
          <p:nvPr/>
        </p:nvGrpSpPr>
        <p:grpSpPr>
          <a:xfrm rot="-935174">
            <a:off x="9922286" y="3923654"/>
            <a:ext cx="2901848" cy="1001360"/>
            <a:chOff x="-1853974" y="2833843"/>
            <a:chExt cx="2901848" cy="1001360"/>
          </a:xfrm>
        </p:grpSpPr>
        <p:pic>
          <p:nvPicPr>
            <p:cNvPr id="666" name="Google Shape;666;p83"/>
            <p:cNvPicPr preferRelativeResize="0"/>
            <p:nvPr/>
          </p:nvPicPr>
          <p:blipFill rotWithShape="1">
            <a:blip r:embed="rId4">
              <a:alphaModFix/>
            </a:blip>
            <a:srcRect/>
            <a:stretch/>
          </p:blipFill>
          <p:spPr>
            <a:xfrm>
              <a:off x="-372408" y="2833843"/>
              <a:ext cx="953013" cy="862811"/>
            </a:xfrm>
            <a:prstGeom prst="rect">
              <a:avLst/>
            </a:prstGeom>
            <a:noFill/>
            <a:ln>
              <a:noFill/>
            </a:ln>
          </p:spPr>
        </p:pic>
        <p:pic>
          <p:nvPicPr>
            <p:cNvPr id="667" name="Google Shape;667;p83"/>
            <p:cNvPicPr preferRelativeResize="0"/>
            <p:nvPr/>
          </p:nvPicPr>
          <p:blipFill rotWithShape="1">
            <a:blip r:embed="rId4">
              <a:alphaModFix/>
            </a:blip>
            <a:srcRect/>
            <a:stretch/>
          </p:blipFill>
          <p:spPr>
            <a:xfrm>
              <a:off x="-845541" y="2972392"/>
              <a:ext cx="953013" cy="862811"/>
            </a:xfrm>
            <a:prstGeom prst="rect">
              <a:avLst/>
            </a:prstGeom>
            <a:noFill/>
            <a:ln>
              <a:noFill/>
            </a:ln>
          </p:spPr>
        </p:pic>
        <p:pic>
          <p:nvPicPr>
            <p:cNvPr id="668" name="Google Shape;668;p83"/>
            <p:cNvPicPr preferRelativeResize="0"/>
            <p:nvPr/>
          </p:nvPicPr>
          <p:blipFill rotWithShape="1">
            <a:blip r:embed="rId4">
              <a:alphaModFix/>
            </a:blip>
            <a:srcRect/>
            <a:stretch/>
          </p:blipFill>
          <p:spPr>
            <a:xfrm>
              <a:off x="-1325421" y="2833843"/>
              <a:ext cx="953013" cy="862811"/>
            </a:xfrm>
            <a:prstGeom prst="rect">
              <a:avLst/>
            </a:prstGeom>
            <a:noFill/>
            <a:ln>
              <a:noFill/>
            </a:ln>
          </p:spPr>
        </p:pic>
        <p:pic>
          <p:nvPicPr>
            <p:cNvPr id="669" name="Google Shape;669;p83"/>
            <p:cNvPicPr preferRelativeResize="0"/>
            <p:nvPr/>
          </p:nvPicPr>
          <p:blipFill rotWithShape="1">
            <a:blip r:embed="rId4">
              <a:alphaModFix/>
            </a:blip>
            <a:srcRect/>
            <a:stretch/>
          </p:blipFill>
          <p:spPr>
            <a:xfrm>
              <a:off x="-1853974" y="2972392"/>
              <a:ext cx="953013" cy="862811"/>
            </a:xfrm>
            <a:prstGeom prst="rect">
              <a:avLst/>
            </a:prstGeom>
            <a:noFill/>
            <a:ln>
              <a:noFill/>
            </a:ln>
          </p:spPr>
        </p:pic>
        <p:pic>
          <p:nvPicPr>
            <p:cNvPr id="670" name="Google Shape;670;p83"/>
            <p:cNvPicPr preferRelativeResize="0"/>
            <p:nvPr/>
          </p:nvPicPr>
          <p:blipFill rotWithShape="1">
            <a:blip r:embed="rId4">
              <a:alphaModFix/>
            </a:blip>
            <a:srcRect/>
            <a:stretch/>
          </p:blipFill>
          <p:spPr>
            <a:xfrm>
              <a:off x="94861" y="2972391"/>
              <a:ext cx="953013" cy="862811"/>
            </a:xfrm>
            <a:prstGeom prst="rect">
              <a:avLst/>
            </a:prstGeom>
            <a:noFill/>
            <a:ln>
              <a:noFill/>
            </a:ln>
          </p:spPr>
        </p:pic>
      </p:grpSp>
      <p:sp>
        <p:nvSpPr>
          <p:cNvPr id="671" name="Google Shape;671;p83"/>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SzPts val="2400"/>
              <a:buFont typeface="Lato"/>
              <a:buNone/>
            </a:pPr>
            <a:r>
              <a:rPr lang="en-US"/>
              <a:t>Forms of Cyberbullying</a:t>
            </a:r>
            <a:endParaRPr/>
          </a:p>
        </p:txBody>
      </p:sp>
      <p:sp>
        <p:nvSpPr>
          <p:cNvPr id="672" name="Google Shape;672;p83"/>
          <p:cNvSpPr/>
          <p:nvPr/>
        </p:nvSpPr>
        <p:spPr>
          <a:xfrm>
            <a:off x="474004" y="2508136"/>
            <a:ext cx="1878323" cy="1044083"/>
          </a:xfrm>
          <a:prstGeom prst="homePlate">
            <a:avLst>
              <a:gd name="adj" fmla="val 18153"/>
            </a:avLst>
          </a:prstGeom>
          <a:solidFill>
            <a:srgbClr val="015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1" i="0" u="none" strike="noStrike" cap="none">
                <a:solidFill>
                  <a:schemeClr val="lt1"/>
                </a:solidFill>
                <a:latin typeface="Lato"/>
                <a:ea typeface="Lato"/>
                <a:cs typeface="Lato"/>
                <a:sym typeface="Lato"/>
              </a:rPr>
              <a:t>WHAT</a:t>
            </a:r>
            <a:endParaRPr sz="3300" b="1" i="0" u="none" strike="noStrike" cap="none">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5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4"/>
          <p:cNvSpPr txBox="1"/>
          <p:nvPr/>
        </p:nvSpPr>
        <p:spPr>
          <a:xfrm>
            <a:off x="474005" y="3884264"/>
            <a:ext cx="9473559" cy="3972471"/>
          </a:xfrm>
          <a:prstGeom prst="rect">
            <a:avLst/>
          </a:prstGeom>
          <a:solidFill>
            <a:srgbClr val="DADADA"/>
          </a:solid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2800" b="1" i="0" u="none" strike="noStrike" cap="none">
                <a:solidFill>
                  <a:srgbClr val="0070C0"/>
                </a:solidFill>
                <a:latin typeface="Lato"/>
                <a:ea typeface="Lato"/>
                <a:cs typeface="Lato"/>
                <a:sym typeface="Lato"/>
              </a:rPr>
              <a:t>TAKE ACTION: </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Take screenshots, and report the incident to school authorities &amp; the associated platform</a:t>
            </a:r>
            <a:endParaRPr/>
          </a:p>
          <a:p>
            <a:pPr marL="457200" marR="0" lvl="0" indent="-457200" algn="l" rtl="0">
              <a:lnSpc>
                <a:spcPct val="90000"/>
              </a:lnSpc>
              <a:spcBef>
                <a:spcPts val="1200"/>
              </a:spcBef>
              <a:spcAft>
                <a:spcPts val="0"/>
              </a:spcAft>
              <a:buClr>
                <a:srgbClr val="015639"/>
              </a:buClr>
              <a:buSzPts val="2800"/>
              <a:buFont typeface="Arial"/>
              <a:buChar char="•"/>
            </a:pPr>
            <a:r>
              <a:rPr lang="en-US" sz="2800" b="0" i="0" u="none" strike="noStrike" cap="none">
                <a:solidFill>
                  <a:srgbClr val="0070C0"/>
                </a:solidFill>
                <a:latin typeface="Lato"/>
                <a:ea typeface="Lato"/>
                <a:cs typeface="Lato"/>
                <a:sym typeface="Lato"/>
              </a:rPr>
              <a:t>If the content is pornographic in nature, make a police report immediately</a:t>
            </a:r>
            <a:endParaRPr/>
          </a:p>
          <a:p>
            <a:pPr marL="457200" marR="0" lvl="0" indent="-457200" algn="l" rtl="0">
              <a:lnSpc>
                <a:spcPct val="90000"/>
              </a:lnSpc>
              <a:spcBef>
                <a:spcPts val="1200"/>
              </a:spcBef>
              <a:spcAft>
                <a:spcPts val="1200"/>
              </a:spcAft>
              <a:buClr>
                <a:srgbClr val="015639"/>
              </a:buClr>
              <a:buSzPts val="2800"/>
              <a:buFont typeface="Arial"/>
              <a:buChar char="•"/>
            </a:pPr>
            <a:r>
              <a:rPr lang="en-US" sz="2800" b="0" i="0" u="none" strike="noStrike" cap="none">
                <a:solidFill>
                  <a:srgbClr val="015639"/>
                </a:solidFill>
                <a:latin typeface="Lato"/>
                <a:ea typeface="Lato"/>
                <a:cs typeface="Lato"/>
                <a:sym typeface="Lato"/>
              </a:rPr>
              <a:t>Production &amp; distribution of porn, inc deepfake, involving minors (&lt;16 years old) is chargeable under Section 377BH of the Penal Code </a:t>
            </a:r>
            <a:endParaRPr/>
          </a:p>
        </p:txBody>
      </p:sp>
      <p:sp>
        <p:nvSpPr>
          <p:cNvPr id="678" name="Google Shape;678;p8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18</a:t>
            </a:fld>
            <a:endParaRPr/>
          </a:p>
        </p:txBody>
      </p:sp>
      <p:sp>
        <p:nvSpPr>
          <p:cNvPr id="679" name="Google Shape;679;p84"/>
          <p:cNvSpPr txBox="1"/>
          <p:nvPr/>
        </p:nvSpPr>
        <p:spPr>
          <a:xfrm>
            <a:off x="474005" y="1626354"/>
            <a:ext cx="6203885"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400" b="1" i="0" u="none" strike="noStrike" cap="none">
                <a:solidFill>
                  <a:srgbClr val="015639"/>
                </a:solidFill>
                <a:latin typeface="Lato"/>
                <a:ea typeface="Lato"/>
                <a:cs typeface="Lato"/>
                <a:sym typeface="Lato"/>
              </a:rPr>
              <a:t>Hurtful content </a:t>
            </a:r>
            <a:endParaRPr/>
          </a:p>
        </p:txBody>
      </p:sp>
      <p:pic>
        <p:nvPicPr>
          <p:cNvPr id="680" name="Google Shape;680;p84"/>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681" name="Google Shape;681;p84"/>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sp>
        <p:nvSpPr>
          <p:cNvPr id="682" name="Google Shape;682;p84"/>
          <p:cNvSpPr txBox="1"/>
          <p:nvPr/>
        </p:nvSpPr>
        <p:spPr>
          <a:xfrm>
            <a:off x="2352327" y="2426004"/>
            <a:ext cx="11804068" cy="1208345"/>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3300" b="0" i="0" u="none" strike="noStrike" cap="none">
                <a:solidFill>
                  <a:srgbClr val="015639"/>
                </a:solidFill>
                <a:latin typeface="Lato"/>
                <a:ea typeface="Lato"/>
                <a:cs typeface="Lato"/>
                <a:sym typeface="Lato"/>
              </a:rPr>
              <a:t>When someone shares embarrassing and/or offensive materials regarding your child, including photographic content</a:t>
            </a:r>
            <a:endParaRPr/>
          </a:p>
        </p:txBody>
      </p:sp>
      <p:grpSp>
        <p:nvGrpSpPr>
          <p:cNvPr id="683" name="Google Shape;683;p84"/>
          <p:cNvGrpSpPr/>
          <p:nvPr/>
        </p:nvGrpSpPr>
        <p:grpSpPr>
          <a:xfrm>
            <a:off x="10014172" y="3884264"/>
            <a:ext cx="2777461" cy="1264777"/>
            <a:chOff x="10014172" y="3884264"/>
            <a:chExt cx="2777461" cy="1264777"/>
          </a:xfrm>
        </p:grpSpPr>
        <p:pic>
          <p:nvPicPr>
            <p:cNvPr id="684" name="Google Shape;684;p84"/>
            <p:cNvPicPr preferRelativeResize="0"/>
            <p:nvPr/>
          </p:nvPicPr>
          <p:blipFill rotWithShape="1">
            <a:blip r:embed="rId4">
              <a:alphaModFix/>
            </a:blip>
            <a:srcRect/>
            <a:stretch/>
          </p:blipFill>
          <p:spPr>
            <a:xfrm rot="-764925">
              <a:off x="10052085" y="4174401"/>
              <a:ext cx="2701635" cy="645422"/>
            </a:xfrm>
            <a:prstGeom prst="rect">
              <a:avLst/>
            </a:prstGeom>
            <a:noFill/>
            <a:ln>
              <a:noFill/>
            </a:ln>
          </p:spPr>
        </p:pic>
        <p:pic>
          <p:nvPicPr>
            <p:cNvPr id="685" name="Google Shape;685;p84"/>
            <p:cNvPicPr preferRelativeResize="0"/>
            <p:nvPr/>
          </p:nvPicPr>
          <p:blipFill rotWithShape="1">
            <a:blip r:embed="rId5">
              <a:alphaModFix/>
            </a:blip>
            <a:srcRect/>
            <a:stretch/>
          </p:blipFill>
          <p:spPr>
            <a:xfrm>
              <a:off x="10196947" y="4420144"/>
              <a:ext cx="702254" cy="728897"/>
            </a:xfrm>
            <a:prstGeom prst="rect">
              <a:avLst/>
            </a:prstGeom>
            <a:noFill/>
            <a:ln>
              <a:noFill/>
            </a:ln>
          </p:spPr>
        </p:pic>
        <p:pic>
          <p:nvPicPr>
            <p:cNvPr id="686" name="Google Shape;686;p84"/>
            <p:cNvPicPr preferRelativeResize="0"/>
            <p:nvPr/>
          </p:nvPicPr>
          <p:blipFill rotWithShape="1">
            <a:blip r:embed="rId5">
              <a:alphaModFix/>
            </a:blip>
            <a:srcRect/>
            <a:stretch/>
          </p:blipFill>
          <p:spPr>
            <a:xfrm>
              <a:off x="11402903" y="4117197"/>
              <a:ext cx="702254" cy="728897"/>
            </a:xfrm>
            <a:prstGeom prst="rect">
              <a:avLst/>
            </a:prstGeom>
            <a:noFill/>
            <a:ln>
              <a:noFill/>
            </a:ln>
          </p:spPr>
        </p:pic>
      </p:grpSp>
      <p:sp>
        <p:nvSpPr>
          <p:cNvPr id="687" name="Google Shape;687;p84"/>
          <p:cNvSpPr txBox="1">
            <a:spLocks noGrp="1"/>
          </p:cNvSpPr>
          <p:nvPr>
            <p:ph type="title"/>
          </p:nvPr>
        </p:nvSpPr>
        <p:spPr>
          <a:xfrm>
            <a:off x="590240" y="529840"/>
            <a:ext cx="11951520" cy="9048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SzPts val="2400"/>
              <a:buFont typeface="Lato"/>
              <a:buNone/>
            </a:pPr>
            <a:r>
              <a:rPr lang="en-US"/>
              <a:t>Forms of Cyberbullying</a:t>
            </a:r>
            <a:endParaRPr/>
          </a:p>
        </p:txBody>
      </p:sp>
      <p:sp>
        <p:nvSpPr>
          <p:cNvPr id="688" name="Google Shape;688;p84"/>
          <p:cNvSpPr/>
          <p:nvPr/>
        </p:nvSpPr>
        <p:spPr>
          <a:xfrm>
            <a:off x="474004" y="2508136"/>
            <a:ext cx="1878323" cy="1044083"/>
          </a:xfrm>
          <a:prstGeom prst="homePlate">
            <a:avLst>
              <a:gd name="adj" fmla="val 18153"/>
            </a:avLst>
          </a:prstGeom>
          <a:solidFill>
            <a:srgbClr val="015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1" i="0" u="none" strike="noStrike" cap="none">
                <a:solidFill>
                  <a:schemeClr val="lt1"/>
                </a:solidFill>
                <a:latin typeface="Lato"/>
                <a:ea typeface="Lato"/>
                <a:cs typeface="Lato"/>
                <a:sym typeface="Lato"/>
              </a:rPr>
              <a:t>WHAT</a:t>
            </a:r>
            <a:endParaRPr sz="3300" b="1" i="0" u="none" strike="noStrike" cap="none">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
                                        </p:tgtEl>
                                        <p:attrNameLst>
                                          <p:attrName>style.visibility</p:attrName>
                                        </p:attrNameLst>
                                      </p:cBhvr>
                                      <p:to>
                                        <p:strVal val="visible"/>
                                      </p:to>
                                    </p:set>
                                    <p:animEffect transition="in" filter="fade">
                                      <p:cBhvr>
                                        <p:cTn id="7" dur="5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19</a:t>
            </a:fld>
            <a:endParaRPr/>
          </a:p>
        </p:txBody>
      </p:sp>
      <p:sp>
        <p:nvSpPr>
          <p:cNvPr id="694" name="Google Shape;694;p85"/>
          <p:cNvSpPr txBox="1"/>
          <p:nvPr/>
        </p:nvSpPr>
        <p:spPr>
          <a:xfrm>
            <a:off x="413777" y="148275"/>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15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Cyberbullying: </a:t>
            </a:r>
            <a:endParaRPr/>
          </a:p>
          <a:p>
            <a:pPr marL="0" marR="0" lvl="0" indent="0" algn="l" rtl="0">
              <a:lnSpc>
                <a:spcPct val="15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Victim Red Flags</a:t>
            </a:r>
            <a:endParaRPr/>
          </a:p>
        </p:txBody>
      </p:sp>
      <p:pic>
        <p:nvPicPr>
          <p:cNvPr id="695" name="Google Shape;695;p85"/>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696" name="Google Shape;696;p85"/>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sp>
        <p:nvSpPr>
          <p:cNvPr id="697" name="Google Shape;697;p85"/>
          <p:cNvSpPr txBox="1"/>
          <p:nvPr/>
        </p:nvSpPr>
        <p:spPr>
          <a:xfrm>
            <a:off x="878047" y="2748887"/>
            <a:ext cx="9277335" cy="4023653"/>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Char char="•"/>
            </a:pPr>
            <a:r>
              <a:rPr lang="en-US" sz="3520" b="0" i="0" u="none" strike="noStrike" cap="none">
                <a:solidFill>
                  <a:srgbClr val="363636"/>
                </a:solidFill>
                <a:latin typeface="Lato"/>
                <a:ea typeface="Lato"/>
                <a:cs typeface="Lato"/>
                <a:sym typeface="Lato"/>
              </a:rPr>
              <a:t>Sudden changes in temperament and physical health </a:t>
            </a:r>
            <a:endParaRPr sz="1400" b="0" i="0" u="none" strike="noStrike" cap="none">
              <a:solidFill>
                <a:srgbClr val="000000"/>
              </a:solidFill>
              <a:latin typeface="Lato"/>
              <a:ea typeface="Lato"/>
              <a:cs typeface="Lato"/>
              <a:sym typeface="Lato"/>
            </a:endParaRPr>
          </a:p>
          <a:p>
            <a:pPr marL="742950" marR="0" lvl="0" indent="-742950" algn="l" rtl="0">
              <a:lnSpc>
                <a:spcPct val="100000"/>
              </a:lnSpc>
              <a:spcBef>
                <a:spcPts val="2400"/>
              </a:spcBef>
              <a:spcAft>
                <a:spcPts val="0"/>
              </a:spcAft>
              <a:buClr>
                <a:srgbClr val="363636"/>
              </a:buClr>
              <a:buSzPts val="3520"/>
              <a:buFont typeface="Arial"/>
              <a:buChar char="•"/>
            </a:pPr>
            <a:r>
              <a:rPr lang="en-US" sz="3520" b="0" i="0" u="none" strike="noStrike" cap="none">
                <a:solidFill>
                  <a:srgbClr val="363636"/>
                </a:solidFill>
                <a:latin typeface="Lato"/>
                <a:ea typeface="Lato"/>
                <a:cs typeface="Lato"/>
                <a:sym typeface="Lato"/>
              </a:rPr>
              <a:t>Socially withdrawn &amp; disengaged</a:t>
            </a:r>
            <a:endParaRPr sz="1400" b="0" i="0" u="none" strike="noStrike" cap="none">
              <a:solidFill>
                <a:srgbClr val="000000"/>
              </a:solidFill>
              <a:latin typeface="Lato"/>
              <a:ea typeface="Lato"/>
              <a:cs typeface="Lato"/>
              <a:sym typeface="Lato"/>
            </a:endParaRPr>
          </a:p>
          <a:p>
            <a:pPr marL="742950" marR="0" lvl="0" indent="-742950" algn="l" rtl="0">
              <a:lnSpc>
                <a:spcPct val="100000"/>
              </a:lnSpc>
              <a:spcBef>
                <a:spcPts val="2400"/>
              </a:spcBef>
              <a:spcAft>
                <a:spcPts val="0"/>
              </a:spcAft>
              <a:buClr>
                <a:srgbClr val="363636"/>
              </a:buClr>
              <a:buSzPts val="3520"/>
              <a:buFont typeface="Arial"/>
              <a:buChar char="•"/>
            </a:pPr>
            <a:r>
              <a:rPr lang="en-US" sz="3520" b="0" i="0" u="none" strike="noStrike" cap="none">
                <a:solidFill>
                  <a:srgbClr val="363636"/>
                </a:solidFill>
                <a:latin typeface="Lato"/>
                <a:ea typeface="Lato"/>
                <a:cs typeface="Lato"/>
                <a:sym typeface="Lato"/>
              </a:rPr>
              <a:t>Loss of appetite &amp; interest</a:t>
            </a:r>
            <a:endParaRPr sz="1400" b="0" i="0" u="none" strike="noStrike" cap="none">
              <a:solidFill>
                <a:srgbClr val="000000"/>
              </a:solidFill>
              <a:latin typeface="Lato"/>
              <a:ea typeface="Lato"/>
              <a:cs typeface="Lato"/>
              <a:sym typeface="Lato"/>
            </a:endParaRPr>
          </a:p>
          <a:p>
            <a:pPr marL="742950" marR="0" lvl="0" indent="-742950" algn="l" rtl="0">
              <a:lnSpc>
                <a:spcPct val="100000"/>
              </a:lnSpc>
              <a:spcBef>
                <a:spcPts val="2400"/>
              </a:spcBef>
              <a:spcAft>
                <a:spcPts val="2400"/>
              </a:spcAft>
              <a:buClr>
                <a:srgbClr val="363636"/>
              </a:buClr>
              <a:buSzPts val="3520"/>
              <a:buFont typeface="Arial"/>
              <a:buChar char="•"/>
            </a:pPr>
            <a:r>
              <a:rPr lang="en-US" sz="3520" b="0" i="0" u="none" strike="noStrike" cap="none">
                <a:solidFill>
                  <a:srgbClr val="363636"/>
                </a:solidFill>
                <a:latin typeface="Lato"/>
                <a:ea typeface="Lato"/>
                <a:cs typeface="Lato"/>
                <a:sym typeface="Lato"/>
              </a:rPr>
              <a:t>A sharp decline in academic performance</a:t>
            </a:r>
            <a:endParaRPr sz="1400" b="0" i="0" u="none" strike="noStrike" cap="none">
              <a:solidFill>
                <a:srgbClr val="000000"/>
              </a:solidFill>
              <a:latin typeface="Lato"/>
              <a:ea typeface="Lato"/>
              <a:cs typeface="Lato"/>
              <a:sym typeface="Lato"/>
            </a:endParaRPr>
          </a:p>
        </p:txBody>
      </p:sp>
      <p:sp>
        <p:nvSpPr>
          <p:cNvPr id="698" name="Google Shape;698;p85"/>
          <p:cNvSpPr txBox="1"/>
          <p:nvPr/>
        </p:nvSpPr>
        <p:spPr>
          <a:xfrm>
            <a:off x="196547" y="7829400"/>
            <a:ext cx="79455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EFEFE"/>
                </a:solidFill>
                <a:latin typeface="Lato"/>
                <a:ea typeface="Lato"/>
                <a:cs typeface="Lato"/>
                <a:sym typeface="Lato"/>
              </a:rPr>
              <a:t>Credit: Parenting for Wellness website on Parent Hub, Health Promotion Board</a:t>
            </a:r>
            <a:endParaRPr sz="1400" b="0" i="0" u="none" strike="noStrike" cap="none">
              <a:solidFill>
                <a:srgbClr val="FEFEFE"/>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sp>
        <p:nvSpPr>
          <p:cNvPr id="440" name="Google Shape;440;p68"/>
          <p:cNvSpPr txBox="1"/>
          <p:nvPr/>
        </p:nvSpPr>
        <p:spPr>
          <a:xfrm>
            <a:off x="474007" y="372864"/>
            <a:ext cx="7162468"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Today’s objective</a:t>
            </a:r>
            <a:endParaRPr/>
          </a:p>
        </p:txBody>
      </p:sp>
      <p:grpSp>
        <p:nvGrpSpPr>
          <p:cNvPr id="441" name="Google Shape;441;p68"/>
          <p:cNvGrpSpPr/>
          <p:nvPr/>
        </p:nvGrpSpPr>
        <p:grpSpPr>
          <a:xfrm>
            <a:off x="4819403" y="4570502"/>
            <a:ext cx="5010061" cy="3167346"/>
            <a:chOff x="4908303" y="4570502"/>
            <a:chExt cx="5010061" cy="3167346"/>
          </a:xfrm>
        </p:grpSpPr>
        <p:grpSp>
          <p:nvGrpSpPr>
            <p:cNvPr id="442" name="Google Shape;442;p68"/>
            <p:cNvGrpSpPr/>
            <p:nvPr/>
          </p:nvGrpSpPr>
          <p:grpSpPr>
            <a:xfrm>
              <a:off x="4908303" y="4570502"/>
              <a:ext cx="5010061" cy="3167346"/>
              <a:chOff x="4915232" y="4570502"/>
              <a:chExt cx="5010061" cy="3167346"/>
            </a:xfrm>
          </p:grpSpPr>
          <p:sp>
            <p:nvSpPr>
              <p:cNvPr id="443" name="Google Shape;443;p68"/>
              <p:cNvSpPr/>
              <p:nvPr/>
            </p:nvSpPr>
            <p:spPr>
              <a:xfrm rot="5400000">
                <a:off x="5974940" y="3510794"/>
                <a:ext cx="2890645" cy="5010060"/>
              </a:xfrm>
              <a:prstGeom prst="chevron">
                <a:avLst>
                  <a:gd name="adj" fmla="val 1895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000" b="0" i="0" u="none" strike="noStrike" cap="none">
                  <a:solidFill>
                    <a:schemeClr val="dk1"/>
                  </a:solidFill>
                  <a:latin typeface="Lato"/>
                  <a:ea typeface="Lato"/>
                  <a:cs typeface="Lato"/>
                  <a:sym typeface="Lato"/>
                </a:endParaRPr>
              </a:p>
            </p:txBody>
          </p:sp>
          <p:sp>
            <p:nvSpPr>
              <p:cNvPr id="444" name="Google Shape;444;p68"/>
              <p:cNvSpPr/>
              <p:nvPr/>
            </p:nvSpPr>
            <p:spPr>
              <a:xfrm>
                <a:off x="4915232" y="6883305"/>
                <a:ext cx="5010060" cy="8545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000" b="0" i="0" u="none" strike="noStrike" cap="none">
                  <a:solidFill>
                    <a:schemeClr val="dk1"/>
                  </a:solidFill>
                  <a:latin typeface="Lato"/>
                  <a:ea typeface="Lato"/>
                  <a:cs typeface="Lato"/>
                  <a:sym typeface="Lato"/>
                </a:endParaRPr>
              </a:p>
            </p:txBody>
          </p:sp>
        </p:grpSp>
        <p:sp>
          <p:nvSpPr>
            <p:cNvPr id="445" name="Google Shape;445;p68"/>
            <p:cNvSpPr/>
            <p:nvPr/>
          </p:nvSpPr>
          <p:spPr>
            <a:xfrm>
              <a:off x="5075066" y="5453810"/>
              <a:ext cx="4676537" cy="22840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3000" b="0" i="0" u="sng" strike="noStrike" cap="none">
                  <a:solidFill>
                    <a:schemeClr val="lt1"/>
                  </a:solidFill>
                  <a:latin typeface="Lato"/>
                  <a:ea typeface="Lato"/>
                  <a:cs typeface="Lato"/>
                  <a:sym typeface="Lato"/>
                </a:rPr>
                <a:t>Segment 2</a:t>
              </a:r>
              <a:endParaRPr/>
            </a:p>
            <a:p>
              <a:pPr marL="0" marR="0" lvl="0" indent="0" algn="ctr" rtl="0">
                <a:lnSpc>
                  <a:spcPct val="100000"/>
                </a:lnSpc>
                <a:spcBef>
                  <a:spcPts val="0"/>
                </a:spcBef>
                <a:spcAft>
                  <a:spcPts val="0"/>
                </a:spcAft>
                <a:buClr>
                  <a:srgbClr val="494747"/>
                </a:buClr>
                <a:buSzPts val="2200"/>
                <a:buFont typeface="Comfortaa"/>
                <a:buNone/>
              </a:pPr>
              <a:r>
                <a:rPr lang="en-US" sz="4000" b="0" i="0" u="none" strike="noStrike" cap="none">
                  <a:solidFill>
                    <a:schemeClr val="lt1"/>
                  </a:solidFill>
                  <a:latin typeface="Lato"/>
                  <a:ea typeface="Lato"/>
                  <a:cs typeface="Lato"/>
                  <a:sym typeface="Lato"/>
                </a:rPr>
                <a:t>Train other parents with our knowledge</a:t>
              </a:r>
              <a:endParaRPr sz="4000" b="0" i="0" u="none" strike="noStrike" cap="none">
                <a:solidFill>
                  <a:schemeClr val="lt1"/>
                </a:solidFill>
                <a:latin typeface="Lato"/>
                <a:ea typeface="Lato"/>
                <a:cs typeface="Lato"/>
                <a:sym typeface="Lato"/>
              </a:endParaRPr>
            </a:p>
          </p:txBody>
        </p:sp>
      </p:grpSp>
      <p:grpSp>
        <p:nvGrpSpPr>
          <p:cNvPr id="446" name="Google Shape;446;p68"/>
          <p:cNvGrpSpPr/>
          <p:nvPr/>
        </p:nvGrpSpPr>
        <p:grpSpPr>
          <a:xfrm>
            <a:off x="4812477" y="1963653"/>
            <a:ext cx="5023916" cy="3167345"/>
            <a:chOff x="4901377" y="1963653"/>
            <a:chExt cx="5023916" cy="3167345"/>
          </a:xfrm>
        </p:grpSpPr>
        <p:sp>
          <p:nvSpPr>
            <p:cNvPr id="447" name="Google Shape;447;p68"/>
            <p:cNvSpPr/>
            <p:nvPr/>
          </p:nvSpPr>
          <p:spPr>
            <a:xfrm rot="5400000">
              <a:off x="5829662" y="1035367"/>
              <a:ext cx="3167345" cy="5023916"/>
            </a:xfrm>
            <a:prstGeom prst="homePlate">
              <a:avLst>
                <a:gd name="adj" fmla="val 17423"/>
              </a:avLst>
            </a:prstGeom>
            <a:solidFill>
              <a:srgbClr val="015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000" b="0" i="0" u="none" strike="noStrike" cap="none">
                <a:solidFill>
                  <a:schemeClr val="lt1"/>
                </a:solidFill>
                <a:latin typeface="Lato"/>
                <a:ea typeface="Lato"/>
                <a:cs typeface="Lato"/>
                <a:sym typeface="Lato"/>
              </a:endParaRPr>
            </a:p>
          </p:txBody>
        </p:sp>
        <p:sp>
          <p:nvSpPr>
            <p:cNvPr id="448" name="Google Shape;448;p68"/>
            <p:cNvSpPr/>
            <p:nvPr/>
          </p:nvSpPr>
          <p:spPr>
            <a:xfrm>
              <a:off x="5075066" y="2098181"/>
              <a:ext cx="4676537" cy="19769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94747"/>
                </a:buClr>
                <a:buSzPts val="2200"/>
                <a:buFont typeface="Comfortaa"/>
                <a:buNone/>
              </a:pPr>
              <a:r>
                <a:rPr lang="en-US" sz="3000" b="0" i="0" u="sng" strike="noStrike" cap="none">
                  <a:solidFill>
                    <a:schemeClr val="lt1"/>
                  </a:solidFill>
                  <a:latin typeface="Lato"/>
                  <a:ea typeface="Lato"/>
                  <a:cs typeface="Lato"/>
                  <a:sym typeface="Lato"/>
                </a:rPr>
                <a:t>Segment 1</a:t>
              </a:r>
              <a:endParaRPr/>
            </a:p>
            <a:p>
              <a:pPr marL="0" marR="0" lvl="0" indent="0" algn="ctr" rtl="0">
                <a:lnSpc>
                  <a:spcPct val="100000"/>
                </a:lnSpc>
                <a:spcBef>
                  <a:spcPts val="0"/>
                </a:spcBef>
                <a:spcAft>
                  <a:spcPts val="0"/>
                </a:spcAft>
                <a:buClr>
                  <a:srgbClr val="494747"/>
                </a:buClr>
                <a:buSzPts val="2200"/>
                <a:buFont typeface="Comfortaa"/>
                <a:buNone/>
              </a:pPr>
              <a:r>
                <a:rPr lang="en-US" sz="4000" b="0" i="0" u="none" strike="noStrike" cap="none">
                  <a:solidFill>
                    <a:schemeClr val="lt1"/>
                  </a:solidFill>
                  <a:latin typeface="Lato"/>
                  <a:ea typeface="Lato"/>
                  <a:cs typeface="Lato"/>
                  <a:sym typeface="Lato"/>
                </a:rPr>
                <a:t>Arm ourselves as informed parents of Digital Natives</a:t>
              </a:r>
              <a:endParaRPr sz="4000" b="0" i="0" u="none" strike="noStrike" cap="none">
                <a:solidFill>
                  <a:schemeClr val="lt1"/>
                </a:solidFill>
                <a:latin typeface="Lato"/>
                <a:ea typeface="Lato"/>
                <a:cs typeface="Lato"/>
                <a:sym typeface="Lato"/>
              </a:endParaRPr>
            </a:p>
          </p:txBody>
        </p:sp>
      </p:grpSp>
      <p:grpSp>
        <p:nvGrpSpPr>
          <p:cNvPr id="449" name="Google Shape;449;p68"/>
          <p:cNvGrpSpPr/>
          <p:nvPr/>
        </p:nvGrpSpPr>
        <p:grpSpPr>
          <a:xfrm>
            <a:off x="9810931" y="5480983"/>
            <a:ext cx="4260974" cy="1453770"/>
            <a:chOff x="239521" y="5762612"/>
            <a:chExt cx="4260974" cy="1453770"/>
          </a:xfrm>
        </p:grpSpPr>
        <p:sp>
          <p:nvSpPr>
            <p:cNvPr id="450" name="Google Shape;450;p68"/>
            <p:cNvSpPr/>
            <p:nvPr/>
          </p:nvSpPr>
          <p:spPr>
            <a:xfrm>
              <a:off x="1309414" y="5762612"/>
              <a:ext cx="3191081" cy="145377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94747"/>
                </a:buClr>
                <a:buSzPts val="2200"/>
                <a:buFont typeface="Comfortaa"/>
                <a:buNone/>
              </a:pPr>
              <a:r>
                <a:rPr lang="en-US" sz="3300" b="1" i="0" u="none" strike="noStrike" cap="none">
                  <a:solidFill>
                    <a:srgbClr val="C00000"/>
                  </a:solidFill>
                  <a:latin typeface="Comfortaa"/>
                  <a:ea typeface="Comfortaa"/>
                  <a:cs typeface="Comfortaa"/>
                  <a:sym typeface="Comfortaa"/>
                </a:rPr>
                <a:t>Trainer toolkit</a:t>
              </a:r>
              <a:endParaRPr sz="3300" b="1" i="0" u="none" strike="noStrike" cap="none">
                <a:solidFill>
                  <a:srgbClr val="C00000"/>
                </a:solidFill>
                <a:latin typeface="Comfortaa"/>
                <a:ea typeface="Comfortaa"/>
                <a:cs typeface="Comfortaa"/>
                <a:sym typeface="Comfortaa"/>
              </a:endParaRPr>
            </a:p>
            <a:p>
              <a:pPr marL="0" marR="0" lvl="0" indent="0" algn="l" rtl="0">
                <a:lnSpc>
                  <a:spcPct val="125000"/>
                </a:lnSpc>
                <a:spcBef>
                  <a:spcPts val="0"/>
                </a:spcBef>
                <a:spcAft>
                  <a:spcPts val="0"/>
                </a:spcAft>
                <a:buClr>
                  <a:srgbClr val="494747"/>
                </a:buClr>
                <a:buSzPts val="2200"/>
                <a:buFont typeface="Comfortaa"/>
                <a:buNone/>
              </a:pPr>
              <a:r>
                <a:rPr lang="en-US" sz="2200" b="1" i="0" u="none" strike="noStrike" cap="none">
                  <a:solidFill>
                    <a:srgbClr val="C00000"/>
                  </a:solidFill>
                  <a:latin typeface="Comfortaa"/>
                  <a:ea typeface="Comfortaa"/>
                  <a:cs typeface="Comfortaa"/>
                  <a:sym typeface="Comfortaa"/>
                </a:rPr>
                <a:t>Raising awareness</a:t>
              </a:r>
              <a:endParaRPr sz="2200" b="0" i="0" u="none" strike="noStrike" cap="none">
                <a:solidFill>
                  <a:srgbClr val="C00000"/>
                </a:solidFill>
                <a:latin typeface="Calibri"/>
                <a:ea typeface="Calibri"/>
                <a:cs typeface="Calibri"/>
                <a:sym typeface="Calibri"/>
              </a:endParaRPr>
            </a:p>
          </p:txBody>
        </p:sp>
        <p:pic>
          <p:nvPicPr>
            <p:cNvPr id="451" name="Google Shape;451;p68"/>
            <p:cNvPicPr preferRelativeResize="0"/>
            <p:nvPr/>
          </p:nvPicPr>
          <p:blipFill rotWithShape="1">
            <a:blip r:embed="rId3">
              <a:alphaModFix/>
            </a:blip>
            <a:srcRect/>
            <a:stretch/>
          </p:blipFill>
          <p:spPr>
            <a:xfrm>
              <a:off x="239521" y="5762612"/>
              <a:ext cx="1069893" cy="1069893"/>
            </a:xfrm>
            <a:prstGeom prst="rect">
              <a:avLst/>
            </a:prstGeom>
            <a:noFill/>
            <a:ln>
              <a:noFill/>
            </a:ln>
          </p:spPr>
        </p:pic>
      </p:grpSp>
      <p:grpSp>
        <p:nvGrpSpPr>
          <p:cNvPr id="452" name="Google Shape;452;p68"/>
          <p:cNvGrpSpPr/>
          <p:nvPr/>
        </p:nvGrpSpPr>
        <p:grpSpPr>
          <a:xfrm>
            <a:off x="9836393" y="2350650"/>
            <a:ext cx="4324653" cy="1565750"/>
            <a:chOff x="9925291" y="5370923"/>
            <a:chExt cx="4451109" cy="1565750"/>
          </a:xfrm>
        </p:grpSpPr>
        <p:sp>
          <p:nvSpPr>
            <p:cNvPr id="453" name="Google Shape;453;p68"/>
            <p:cNvSpPr/>
            <p:nvPr/>
          </p:nvSpPr>
          <p:spPr>
            <a:xfrm>
              <a:off x="11092011" y="5370923"/>
              <a:ext cx="3284389" cy="128980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2200"/>
                <a:buFont typeface="Comfortaa"/>
                <a:buNone/>
              </a:pPr>
              <a:r>
                <a:rPr lang="en-US" sz="3300" b="1" i="0" u="none" strike="noStrike" cap="none">
                  <a:solidFill>
                    <a:srgbClr val="0070C0"/>
                  </a:solidFill>
                  <a:latin typeface="Comfortaa"/>
                  <a:ea typeface="Comfortaa"/>
                  <a:cs typeface="Comfortaa"/>
                  <a:sym typeface="Comfortaa"/>
                </a:rPr>
                <a:t>Digital management</a:t>
              </a:r>
              <a:endParaRPr/>
            </a:p>
            <a:p>
              <a:pPr marL="0" marR="0" lvl="0" indent="0" algn="l" rtl="0">
                <a:lnSpc>
                  <a:spcPct val="125000"/>
                </a:lnSpc>
                <a:spcBef>
                  <a:spcPts val="0"/>
                </a:spcBef>
                <a:spcAft>
                  <a:spcPts val="0"/>
                </a:spcAft>
                <a:buClr>
                  <a:srgbClr val="494747"/>
                </a:buClr>
                <a:buSzPts val="2200"/>
                <a:buFont typeface="Comfortaa"/>
                <a:buNone/>
              </a:pPr>
              <a:r>
                <a:rPr lang="en-US" sz="2200" b="0" i="0" u="none" strike="noStrike" cap="none">
                  <a:solidFill>
                    <a:srgbClr val="0070C0"/>
                  </a:solidFill>
                  <a:latin typeface="Comfortaa Medium"/>
                  <a:ea typeface="Comfortaa Medium"/>
                  <a:cs typeface="Comfortaa Medium"/>
                  <a:sym typeface="Comfortaa Medium"/>
                </a:rPr>
                <a:t>Age-based recommendations</a:t>
              </a:r>
              <a:endParaRPr sz="2200" b="0" i="0" u="none" strike="noStrike" cap="none">
                <a:solidFill>
                  <a:srgbClr val="0070C0"/>
                </a:solidFill>
                <a:latin typeface="Calibri"/>
                <a:ea typeface="Calibri"/>
                <a:cs typeface="Calibri"/>
                <a:sym typeface="Calibri"/>
              </a:endParaRPr>
            </a:p>
          </p:txBody>
        </p:sp>
        <p:pic>
          <p:nvPicPr>
            <p:cNvPr id="454" name="Google Shape;454;p68"/>
            <p:cNvPicPr preferRelativeResize="0"/>
            <p:nvPr/>
          </p:nvPicPr>
          <p:blipFill rotWithShape="1">
            <a:blip r:embed="rId4">
              <a:alphaModFix/>
            </a:blip>
            <a:srcRect/>
            <a:stretch/>
          </p:blipFill>
          <p:spPr>
            <a:xfrm>
              <a:off x="9925291" y="5760043"/>
              <a:ext cx="1176630" cy="1176630"/>
            </a:xfrm>
            <a:prstGeom prst="rect">
              <a:avLst/>
            </a:prstGeom>
            <a:noFill/>
            <a:ln>
              <a:noFill/>
            </a:ln>
          </p:spPr>
        </p:pic>
      </p:grpSp>
      <p:grpSp>
        <p:nvGrpSpPr>
          <p:cNvPr id="455" name="Google Shape;455;p68"/>
          <p:cNvGrpSpPr/>
          <p:nvPr/>
        </p:nvGrpSpPr>
        <p:grpSpPr>
          <a:xfrm>
            <a:off x="53794" y="2568631"/>
            <a:ext cx="4758682" cy="1347769"/>
            <a:chOff x="142694" y="2568631"/>
            <a:chExt cx="4758682" cy="1347769"/>
          </a:xfrm>
        </p:grpSpPr>
        <p:sp>
          <p:nvSpPr>
            <p:cNvPr id="456" name="Google Shape;456;p68"/>
            <p:cNvSpPr/>
            <p:nvPr/>
          </p:nvSpPr>
          <p:spPr>
            <a:xfrm>
              <a:off x="142694" y="2568631"/>
              <a:ext cx="3692474" cy="97869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494747"/>
                </a:buClr>
                <a:buSzPts val="2200"/>
                <a:buFont typeface="Comfortaa"/>
                <a:buNone/>
              </a:pPr>
              <a:r>
                <a:rPr lang="en-US" sz="3300" b="1" i="0" u="none" strike="noStrike" cap="none">
                  <a:solidFill>
                    <a:srgbClr val="133344"/>
                  </a:solidFill>
                  <a:latin typeface="Comfortaa"/>
                  <a:ea typeface="Comfortaa"/>
                  <a:cs typeface="Comfortaa"/>
                  <a:sym typeface="Comfortaa"/>
                </a:rPr>
                <a:t>Youth-targeted scams</a:t>
              </a:r>
              <a:endParaRPr/>
            </a:p>
            <a:p>
              <a:pPr marL="0" marR="0" lvl="0" indent="0" algn="r" rtl="0">
                <a:lnSpc>
                  <a:spcPct val="125000"/>
                </a:lnSpc>
                <a:spcBef>
                  <a:spcPts val="0"/>
                </a:spcBef>
                <a:spcAft>
                  <a:spcPts val="0"/>
                </a:spcAft>
                <a:buClr>
                  <a:srgbClr val="494747"/>
                </a:buClr>
                <a:buSzPts val="2200"/>
                <a:buFont typeface="Comfortaa"/>
                <a:buNone/>
              </a:pPr>
              <a:r>
                <a:rPr lang="en-US" sz="2200" b="1" i="0" u="none" strike="noStrike" cap="none">
                  <a:solidFill>
                    <a:srgbClr val="133344"/>
                  </a:solidFill>
                  <a:latin typeface="Comfortaa"/>
                  <a:ea typeface="Comfortaa"/>
                  <a:cs typeface="Comfortaa"/>
                  <a:sym typeface="Comfortaa"/>
                </a:rPr>
                <a:t>Current &amp; Emerging</a:t>
              </a:r>
              <a:endParaRPr sz="2200" b="1" i="0" u="none" strike="noStrike" cap="none">
                <a:solidFill>
                  <a:srgbClr val="133344"/>
                </a:solidFill>
                <a:latin typeface="Comfortaa"/>
                <a:ea typeface="Comfortaa"/>
                <a:cs typeface="Comfortaa"/>
                <a:sym typeface="Comfortaa"/>
              </a:endParaRPr>
            </a:p>
          </p:txBody>
        </p:sp>
        <p:pic>
          <p:nvPicPr>
            <p:cNvPr id="457" name="Google Shape;457;p68" descr="Selfie with solid fill"/>
            <p:cNvPicPr preferRelativeResize="0"/>
            <p:nvPr/>
          </p:nvPicPr>
          <p:blipFill rotWithShape="1">
            <a:blip r:embed="rId5">
              <a:alphaModFix/>
            </a:blip>
            <a:srcRect/>
            <a:stretch/>
          </p:blipFill>
          <p:spPr>
            <a:xfrm>
              <a:off x="3831483" y="2846507"/>
              <a:ext cx="1069893" cy="1069893"/>
            </a:xfrm>
            <a:prstGeom prst="rect">
              <a:avLst/>
            </a:prstGeom>
            <a:noFill/>
            <a:ln>
              <a:noFill/>
            </a:ln>
          </p:spPr>
        </p:pic>
      </p:grpSp>
      <p:grpSp>
        <p:nvGrpSpPr>
          <p:cNvPr id="458" name="Google Shape;458;p68"/>
          <p:cNvGrpSpPr/>
          <p:nvPr/>
        </p:nvGrpSpPr>
        <p:grpSpPr>
          <a:xfrm>
            <a:off x="75019" y="5372453"/>
            <a:ext cx="4859140" cy="1427787"/>
            <a:chOff x="10479754" y="2414607"/>
            <a:chExt cx="4859140" cy="1427787"/>
          </a:xfrm>
        </p:grpSpPr>
        <p:sp>
          <p:nvSpPr>
            <p:cNvPr id="459" name="Google Shape;459;p68"/>
            <p:cNvSpPr/>
            <p:nvPr/>
          </p:nvSpPr>
          <p:spPr>
            <a:xfrm>
              <a:off x="10479754" y="2523137"/>
              <a:ext cx="3566842" cy="1001743"/>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494747"/>
                </a:buClr>
                <a:buSzPts val="2200"/>
                <a:buFont typeface="Comfortaa"/>
                <a:buNone/>
              </a:pPr>
              <a:r>
                <a:rPr lang="en-US" sz="3300" b="1" i="0" u="none" strike="noStrike" cap="none">
                  <a:solidFill>
                    <a:srgbClr val="7030A0"/>
                  </a:solidFill>
                  <a:latin typeface="Comfortaa"/>
                  <a:ea typeface="Comfortaa"/>
                  <a:cs typeface="Comfortaa"/>
                  <a:sym typeface="Comfortaa"/>
                </a:rPr>
                <a:t>Cyberbullying</a:t>
              </a:r>
              <a:endParaRPr/>
            </a:p>
            <a:p>
              <a:pPr marL="0" marR="0" lvl="0" indent="0" algn="r" rtl="0">
                <a:lnSpc>
                  <a:spcPct val="125000"/>
                </a:lnSpc>
                <a:spcBef>
                  <a:spcPts val="0"/>
                </a:spcBef>
                <a:spcAft>
                  <a:spcPts val="0"/>
                </a:spcAft>
                <a:buClr>
                  <a:srgbClr val="494747"/>
                </a:buClr>
                <a:buSzPts val="2200"/>
                <a:buFont typeface="Comfortaa"/>
                <a:buNone/>
              </a:pPr>
              <a:r>
                <a:rPr lang="en-US" sz="2200" b="0" i="0" u="none" strike="noStrike" cap="none">
                  <a:solidFill>
                    <a:srgbClr val="7030A0"/>
                  </a:solidFill>
                  <a:latin typeface="Comfortaa Medium"/>
                  <a:ea typeface="Comfortaa Medium"/>
                  <a:cs typeface="Comfortaa Medium"/>
                  <a:sym typeface="Comfortaa Medium"/>
                </a:rPr>
                <a:t>Victim &amp; Perpetrator</a:t>
              </a:r>
              <a:endParaRPr/>
            </a:p>
            <a:p>
              <a:pPr marL="0" marR="0" lvl="0" indent="0" algn="r" rtl="0">
                <a:lnSpc>
                  <a:spcPct val="125000"/>
                </a:lnSpc>
                <a:spcBef>
                  <a:spcPts val="0"/>
                </a:spcBef>
                <a:spcAft>
                  <a:spcPts val="0"/>
                </a:spcAft>
                <a:buClr>
                  <a:srgbClr val="494747"/>
                </a:buClr>
                <a:buSzPts val="2200"/>
                <a:buFont typeface="Comfortaa"/>
                <a:buNone/>
              </a:pPr>
              <a:endParaRPr sz="2200" b="0" i="0" u="none" strike="noStrike" cap="none">
                <a:solidFill>
                  <a:srgbClr val="7030A0"/>
                </a:solidFill>
                <a:latin typeface="Comfortaa Medium"/>
                <a:ea typeface="Comfortaa Medium"/>
                <a:cs typeface="Comfortaa Medium"/>
                <a:sym typeface="Comfortaa Medium"/>
              </a:endParaRPr>
            </a:p>
          </p:txBody>
        </p:sp>
        <p:pic>
          <p:nvPicPr>
            <p:cNvPr id="460" name="Google Shape;460;p68"/>
            <p:cNvPicPr preferRelativeResize="0"/>
            <p:nvPr/>
          </p:nvPicPr>
          <p:blipFill rotWithShape="1">
            <a:blip r:embed="rId6">
              <a:alphaModFix/>
            </a:blip>
            <a:srcRect/>
            <a:stretch/>
          </p:blipFill>
          <p:spPr>
            <a:xfrm rot="-1341632">
              <a:off x="14078057" y="2581557"/>
              <a:ext cx="1093887" cy="1093887"/>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8"/>
                                        </p:tgtEl>
                                        <p:attrNameLst>
                                          <p:attrName>style.visibility</p:attrName>
                                        </p:attrNameLst>
                                      </p:cBhvr>
                                      <p:to>
                                        <p:strVal val="visible"/>
                                      </p:to>
                                    </p:set>
                                    <p:animEffect transition="in" filter="fade">
                                      <p:cBhvr>
                                        <p:cTn id="11" dur="500"/>
                                        <p:tgtEl>
                                          <p:spTgt spid="4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2"/>
                                        </p:tgtEl>
                                        <p:attrNameLst>
                                          <p:attrName>style.visibility</p:attrName>
                                        </p:attrNameLst>
                                      </p:cBhvr>
                                      <p:to>
                                        <p:strVal val="visible"/>
                                      </p:to>
                                    </p:set>
                                    <p:animEffect transition="in" filter="fade">
                                      <p:cBhvr>
                                        <p:cTn id="15" dur="500"/>
                                        <p:tgtEl>
                                          <p:spTgt spid="45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9"/>
                                        </p:tgtEl>
                                        <p:attrNameLst>
                                          <p:attrName>style.visibility</p:attrName>
                                        </p:attrNameLst>
                                      </p:cBhvr>
                                      <p:to>
                                        <p:strVal val="visible"/>
                                      </p:to>
                                    </p:set>
                                    <p:animEffect transition="in" filter="fade">
                                      <p:cBhvr>
                                        <p:cTn id="19"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6"/>
          <p:cNvSpPr txBox="1"/>
          <p:nvPr/>
        </p:nvSpPr>
        <p:spPr>
          <a:xfrm>
            <a:off x="53949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Lato"/>
                <a:ea typeface="Lato"/>
                <a:cs typeface="Lato"/>
                <a:sym typeface="Lato"/>
              </a:rPr>
              <a:t>Group Discussion (8mins)</a:t>
            </a:r>
            <a:endParaRPr/>
          </a:p>
        </p:txBody>
      </p:sp>
      <p:sp>
        <p:nvSpPr>
          <p:cNvPr id="704" name="Google Shape;704;p86"/>
          <p:cNvSpPr txBox="1"/>
          <p:nvPr/>
        </p:nvSpPr>
        <p:spPr>
          <a:xfrm>
            <a:off x="539496" y="4329637"/>
            <a:ext cx="9615886" cy="2715603"/>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15639"/>
                </a:solidFill>
                <a:latin typeface="Lato"/>
                <a:ea typeface="Lato"/>
                <a:cs typeface="Lato"/>
                <a:sym typeface="Lato"/>
              </a:rPr>
              <a:t>Scenario 1: Deliberate isolation </a:t>
            </a:r>
            <a:r>
              <a:rPr lang="en-US" sz="2800" b="0" i="0" u="none" strike="noStrike" cap="none">
                <a:solidFill>
                  <a:srgbClr val="015639"/>
                </a:solidFill>
                <a:latin typeface="Lato"/>
                <a:ea typeface="Lato"/>
                <a:cs typeface="Lato"/>
                <a:sym typeface="Lato"/>
              </a:rPr>
              <a:t>[Intentionally excluding the victim from an online group]</a:t>
            </a:r>
            <a:endParaRPr sz="2800" b="0" i="0" u="none" strike="noStrike" cap="none">
              <a:solidFill>
                <a:srgbClr val="015639"/>
              </a:solidFill>
              <a:latin typeface="Lato"/>
              <a:ea typeface="Lato"/>
              <a:cs typeface="Lato"/>
              <a:sym typeface="Lato"/>
            </a:endParaRPr>
          </a:p>
          <a:p>
            <a:pPr marL="0" marR="0" lvl="0" indent="0" algn="l" rtl="0">
              <a:lnSpc>
                <a:spcPct val="100000"/>
              </a:lnSpc>
              <a:spcBef>
                <a:spcPts val="2400"/>
              </a:spcBef>
              <a:spcAft>
                <a:spcPts val="2400"/>
              </a:spcAft>
              <a:buNone/>
            </a:pPr>
            <a:r>
              <a:rPr lang="en-US" sz="3800" b="0" i="0" u="none" strike="noStrike" cap="none">
                <a:solidFill>
                  <a:srgbClr val="015639"/>
                </a:solidFill>
                <a:latin typeface="Lato"/>
                <a:ea typeface="Lato"/>
                <a:cs typeface="Lato"/>
                <a:sym typeface="Lato"/>
              </a:rPr>
              <a:t>Scenario 2: Hurtful content </a:t>
            </a:r>
            <a:r>
              <a:rPr lang="en-US" sz="2700" b="0" i="0" u="none" strike="noStrike" cap="none">
                <a:solidFill>
                  <a:srgbClr val="015639"/>
                </a:solidFill>
                <a:latin typeface="Lato"/>
                <a:ea typeface="Lato"/>
                <a:cs typeface="Lato"/>
                <a:sym typeface="Lato"/>
              </a:rPr>
              <a:t>[Uploading embarassing materials (photos or videos) to hurt the victim]</a:t>
            </a:r>
            <a:endParaRPr sz="2700" b="0" i="0" u="none" strike="noStrike" cap="none">
              <a:solidFill>
                <a:srgbClr val="015639"/>
              </a:solidFill>
              <a:latin typeface="Lato"/>
              <a:ea typeface="Lato"/>
              <a:cs typeface="Lato"/>
              <a:sym typeface="Lato"/>
            </a:endParaRPr>
          </a:p>
        </p:txBody>
      </p:sp>
      <p:sp>
        <p:nvSpPr>
          <p:cNvPr id="705" name="Google Shape;705;p86"/>
          <p:cNvSpPr txBox="1"/>
          <p:nvPr/>
        </p:nvSpPr>
        <p:spPr>
          <a:xfrm>
            <a:off x="605597" y="1360952"/>
            <a:ext cx="11535641" cy="254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000" b="0" i="0" u="none" strike="noStrike" cap="none">
                <a:solidFill>
                  <a:srgbClr val="015639"/>
                </a:solidFill>
                <a:latin typeface="Lato"/>
                <a:ea typeface="Lato"/>
                <a:cs typeface="Lato"/>
                <a:sym typeface="Lato"/>
              </a:rPr>
              <a:t>How can you support your child through the following forms of Cyberbullying? </a:t>
            </a:r>
            <a:endParaRPr/>
          </a:p>
          <a:p>
            <a:pPr marL="571500" marR="0" lvl="0" indent="-571500" algn="l" rtl="0">
              <a:lnSpc>
                <a:spcPct val="100000"/>
              </a:lnSpc>
              <a:spcBef>
                <a:spcPts val="800"/>
              </a:spcBef>
              <a:spcAft>
                <a:spcPts val="0"/>
              </a:spcAft>
              <a:buClr>
                <a:srgbClr val="015639"/>
              </a:buClr>
              <a:buSzPts val="2640"/>
              <a:buFont typeface="Arial"/>
              <a:buChar char="•"/>
            </a:pPr>
            <a:r>
              <a:rPr lang="en-US" sz="3300" b="0" i="0" u="none" strike="noStrike" cap="none">
                <a:solidFill>
                  <a:srgbClr val="015639"/>
                </a:solidFill>
                <a:latin typeface="Lato"/>
                <a:ea typeface="Lato"/>
                <a:cs typeface="Lato"/>
                <a:sym typeface="Lato"/>
              </a:rPr>
              <a:t>What might your child feel in this situation?</a:t>
            </a:r>
            <a:endParaRPr/>
          </a:p>
          <a:p>
            <a:pPr marL="571500" marR="0" lvl="0" indent="-571500" algn="l" rtl="0">
              <a:lnSpc>
                <a:spcPct val="100000"/>
              </a:lnSpc>
              <a:spcBef>
                <a:spcPts val="800"/>
              </a:spcBef>
              <a:spcAft>
                <a:spcPts val="0"/>
              </a:spcAft>
              <a:buClr>
                <a:srgbClr val="015639"/>
              </a:buClr>
              <a:buSzPts val="2640"/>
              <a:buFont typeface="Arial"/>
              <a:buChar char="•"/>
            </a:pPr>
            <a:r>
              <a:rPr lang="en-US" sz="3300" b="0" i="0" u="none" strike="noStrike" cap="none">
                <a:solidFill>
                  <a:srgbClr val="015639"/>
                </a:solidFill>
                <a:latin typeface="Lato"/>
                <a:ea typeface="Lato"/>
                <a:cs typeface="Lato"/>
                <a:sym typeface="Lato"/>
              </a:rPr>
              <a:t>What would be a helpful response? </a:t>
            </a:r>
            <a:endParaRPr sz="3300" b="0" i="0" u="none" strike="noStrike" cap="none">
              <a:solidFill>
                <a:srgbClr val="015639"/>
              </a:solidFill>
              <a:latin typeface="Lato"/>
              <a:ea typeface="Lato"/>
              <a:cs typeface="Lato"/>
              <a:sym typeface="Lato"/>
            </a:endParaRPr>
          </a:p>
        </p:txBody>
      </p:sp>
      <p:pic>
        <p:nvPicPr>
          <p:cNvPr id="706" name="Google Shape;706;p86"/>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707" name="Google Shape;707;p86"/>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87"/>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713" name="Google Shape;713;p87"/>
          <p:cNvPicPr preferRelativeResize="0"/>
          <p:nvPr/>
        </p:nvPicPr>
        <p:blipFill rotWithShape="1">
          <a:blip r:embed="rId3">
            <a:alphaModFix/>
          </a:blip>
          <a:srcRect/>
          <a:stretch/>
        </p:blipFill>
        <p:spPr>
          <a:xfrm>
            <a:off x="10705239" y="2386228"/>
            <a:ext cx="3385665" cy="5126182"/>
          </a:xfrm>
          <a:prstGeom prst="rect">
            <a:avLst/>
          </a:prstGeom>
          <a:noFill/>
          <a:ln>
            <a:noFill/>
          </a:ln>
        </p:spPr>
      </p:pic>
      <p:sp>
        <p:nvSpPr>
          <p:cNvPr id="714" name="Google Shape;714;p87"/>
          <p:cNvSpPr txBox="1"/>
          <p:nvPr/>
        </p:nvSpPr>
        <p:spPr>
          <a:xfrm>
            <a:off x="2267821" y="2017801"/>
            <a:ext cx="8437418" cy="5057963"/>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5500" b="0" i="0" u="none" strike="noStrike" cap="none">
                <a:solidFill>
                  <a:srgbClr val="015639"/>
                </a:solidFill>
                <a:latin typeface="Comfortaa Medium"/>
                <a:ea typeface="Comfortaa Medium"/>
                <a:cs typeface="Comfortaa Medium"/>
                <a:sym typeface="Comfortaa Medium"/>
              </a:rPr>
              <a:t>C</a:t>
            </a:r>
            <a:r>
              <a:rPr lang="en-US" sz="3800" b="0" i="0" u="none" strike="noStrike" cap="none">
                <a:solidFill>
                  <a:srgbClr val="015639"/>
                </a:solidFill>
                <a:latin typeface="Comfortaa Medium"/>
                <a:ea typeface="Comfortaa Medium"/>
                <a:cs typeface="Comfortaa Medium"/>
                <a:sym typeface="Comfortaa Medium"/>
              </a:rPr>
              <a:t>alm down.</a:t>
            </a:r>
            <a:endParaRPr/>
          </a:p>
          <a:p>
            <a:pPr marL="0" marR="0" lvl="0" indent="0" algn="l" rtl="0">
              <a:lnSpc>
                <a:spcPct val="90000"/>
              </a:lnSpc>
              <a:spcBef>
                <a:spcPts val="1800"/>
              </a:spcBef>
              <a:spcAft>
                <a:spcPts val="0"/>
              </a:spcAft>
              <a:buClr>
                <a:srgbClr val="F7F5F0"/>
              </a:buClr>
              <a:buSzPts val="2800"/>
              <a:buFont typeface="Arial"/>
              <a:buNone/>
            </a:pPr>
            <a:r>
              <a:rPr lang="en-US" sz="5500" b="0" i="0" u="none" strike="noStrike" cap="none">
                <a:solidFill>
                  <a:srgbClr val="015639"/>
                </a:solidFill>
                <a:latin typeface="Comfortaa Medium"/>
                <a:ea typeface="Comfortaa Medium"/>
                <a:cs typeface="Comfortaa Medium"/>
                <a:sym typeface="Comfortaa Medium"/>
              </a:rPr>
              <a:t>H</a:t>
            </a:r>
            <a:r>
              <a:rPr lang="en-US" sz="3800" b="0" i="0" u="none" strike="noStrike" cap="none">
                <a:solidFill>
                  <a:srgbClr val="015639"/>
                </a:solidFill>
                <a:latin typeface="Comfortaa Medium"/>
                <a:ea typeface="Comfortaa Medium"/>
                <a:cs typeface="Comfortaa Medium"/>
                <a:sym typeface="Comfortaa Medium"/>
              </a:rPr>
              <a:t>ear them out.</a:t>
            </a:r>
            <a:endParaRPr/>
          </a:p>
          <a:p>
            <a:pPr marL="0" marR="0" lvl="0" indent="0" algn="l" rtl="0">
              <a:lnSpc>
                <a:spcPct val="90000"/>
              </a:lnSpc>
              <a:spcBef>
                <a:spcPts val="1800"/>
              </a:spcBef>
              <a:spcAft>
                <a:spcPts val="0"/>
              </a:spcAft>
              <a:buClr>
                <a:srgbClr val="F7F5F0"/>
              </a:buClr>
              <a:buSzPts val="2800"/>
              <a:buFont typeface="Arial"/>
              <a:buNone/>
            </a:pPr>
            <a:r>
              <a:rPr lang="en-US" sz="5500" b="0" i="0" u="none" strike="noStrike" cap="none">
                <a:solidFill>
                  <a:srgbClr val="015639"/>
                </a:solidFill>
                <a:latin typeface="Comfortaa Medium"/>
                <a:ea typeface="Comfortaa Medium"/>
                <a:cs typeface="Comfortaa Medium"/>
                <a:sym typeface="Comfortaa Medium"/>
              </a:rPr>
              <a:t>E</a:t>
            </a:r>
            <a:r>
              <a:rPr lang="en-US" sz="3800" b="0" i="0" u="none" strike="noStrike" cap="none">
                <a:solidFill>
                  <a:srgbClr val="015639"/>
                </a:solidFill>
                <a:latin typeface="Comfortaa Medium"/>
                <a:ea typeface="Comfortaa Medium"/>
                <a:cs typeface="Comfortaa Medium"/>
                <a:sym typeface="Comfortaa Medium"/>
              </a:rPr>
              <a:t>mpathise with them.</a:t>
            </a:r>
            <a:endParaRPr/>
          </a:p>
          <a:p>
            <a:pPr marL="0" marR="0" lvl="0" indent="0" algn="l" rtl="0">
              <a:lnSpc>
                <a:spcPct val="90000"/>
              </a:lnSpc>
              <a:spcBef>
                <a:spcPts val="1800"/>
              </a:spcBef>
              <a:spcAft>
                <a:spcPts val="0"/>
              </a:spcAft>
              <a:buClr>
                <a:srgbClr val="F7F5F0"/>
              </a:buClr>
              <a:buSzPts val="2800"/>
              <a:buFont typeface="Arial"/>
              <a:buNone/>
            </a:pPr>
            <a:r>
              <a:rPr lang="en-US" sz="5500" b="0" i="0" u="none" strike="noStrike" cap="none">
                <a:solidFill>
                  <a:srgbClr val="015639"/>
                </a:solidFill>
                <a:latin typeface="Comfortaa Medium"/>
                <a:ea typeface="Comfortaa Medium"/>
                <a:cs typeface="Comfortaa Medium"/>
                <a:sym typeface="Comfortaa Medium"/>
              </a:rPr>
              <a:t>E</a:t>
            </a:r>
            <a:r>
              <a:rPr lang="en-US" sz="3800" b="0" i="0" u="none" strike="noStrike" cap="none">
                <a:solidFill>
                  <a:srgbClr val="015639"/>
                </a:solidFill>
                <a:latin typeface="Comfortaa Medium"/>
                <a:ea typeface="Comfortaa Medium"/>
                <a:cs typeface="Comfortaa Medium"/>
                <a:sym typeface="Comfortaa Medium"/>
              </a:rPr>
              <a:t>ncourage them to seek help.</a:t>
            </a:r>
            <a:endParaRPr/>
          </a:p>
          <a:p>
            <a:pPr marL="0" marR="0" lvl="0" indent="0" algn="l" rtl="0">
              <a:lnSpc>
                <a:spcPct val="90000"/>
              </a:lnSpc>
              <a:spcBef>
                <a:spcPts val="1800"/>
              </a:spcBef>
              <a:spcAft>
                <a:spcPts val="1800"/>
              </a:spcAft>
              <a:buClr>
                <a:srgbClr val="F7F5F0"/>
              </a:buClr>
              <a:buSzPts val="2800"/>
              <a:buFont typeface="Arial"/>
              <a:buNone/>
            </a:pPr>
            <a:r>
              <a:rPr lang="en-US" sz="5500" b="0" i="0" u="none" strike="noStrike" cap="none">
                <a:solidFill>
                  <a:srgbClr val="015639"/>
                </a:solidFill>
                <a:latin typeface="Comfortaa Medium"/>
                <a:ea typeface="Comfortaa Medium"/>
                <a:cs typeface="Comfortaa Medium"/>
                <a:sym typeface="Comfortaa Medium"/>
              </a:rPr>
              <a:t>R</a:t>
            </a:r>
            <a:r>
              <a:rPr lang="en-US" sz="3800" b="0" i="0" u="none" strike="noStrike" cap="none">
                <a:solidFill>
                  <a:srgbClr val="015639"/>
                </a:solidFill>
                <a:latin typeface="Comfortaa Medium"/>
                <a:ea typeface="Comfortaa Medium"/>
                <a:cs typeface="Comfortaa Medium"/>
                <a:sym typeface="Comfortaa Medium"/>
              </a:rPr>
              <a:t>eassure them.</a:t>
            </a:r>
            <a:endParaRPr/>
          </a:p>
        </p:txBody>
      </p:sp>
      <p:pic>
        <p:nvPicPr>
          <p:cNvPr id="715" name="Google Shape;715;p87"/>
          <p:cNvPicPr preferRelativeResize="0"/>
          <p:nvPr/>
        </p:nvPicPr>
        <p:blipFill rotWithShape="1">
          <a:blip r:embed="rId4">
            <a:alphaModFix/>
          </a:blip>
          <a:srcRect/>
          <a:stretch/>
        </p:blipFill>
        <p:spPr>
          <a:xfrm>
            <a:off x="407653" y="181080"/>
            <a:ext cx="1372479" cy="1479440"/>
          </a:xfrm>
          <a:prstGeom prst="rect">
            <a:avLst/>
          </a:prstGeom>
          <a:noFill/>
          <a:ln>
            <a:noFill/>
          </a:ln>
        </p:spPr>
      </p:pic>
      <p:sp>
        <p:nvSpPr>
          <p:cNvPr id="716" name="Google Shape;716;p87"/>
          <p:cNvSpPr txBox="1"/>
          <p:nvPr/>
        </p:nvSpPr>
        <p:spPr>
          <a:xfrm>
            <a:off x="2286000" y="372864"/>
            <a:ext cx="11804904" cy="1841602"/>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Parenting for Wellness</a:t>
            </a:r>
            <a:endParaRPr/>
          </a:p>
          <a:p>
            <a:pPr marL="0" marR="0" lvl="0" indent="0" algn="l" rtl="0">
              <a:lnSpc>
                <a:spcPct val="90000"/>
              </a:lnSpc>
              <a:spcBef>
                <a:spcPts val="0"/>
              </a:spcBef>
              <a:spcAft>
                <a:spcPts val="0"/>
              </a:spcAft>
              <a:buClr>
                <a:srgbClr val="F7F5F0"/>
              </a:buClr>
              <a:buSzPts val="2800"/>
              <a:buFont typeface="Arial"/>
              <a:buNone/>
            </a:pPr>
            <a:r>
              <a:rPr lang="en-US" sz="3800" b="0" i="0" u="none" strike="noStrike" cap="none">
                <a:solidFill>
                  <a:schemeClr val="accent1"/>
                </a:solidFill>
                <a:latin typeface="Comfortaa Medium"/>
                <a:ea typeface="Comfortaa Medium"/>
                <a:cs typeface="Comfortaa Medium"/>
                <a:sym typeface="Comfortaa Medium"/>
              </a:rPr>
              <a:t>Cyberbullying: When Your Child is the Victim</a:t>
            </a:r>
            <a:endParaRPr sz="3800" b="0" i="0" u="none" strike="noStrike" cap="none">
              <a:solidFill>
                <a:schemeClr val="accent1"/>
              </a:solidFill>
              <a:latin typeface="Comfortaa Medium"/>
              <a:ea typeface="Comfortaa Medium"/>
              <a:cs typeface="Comfortaa Medium"/>
              <a:sym typeface="Comfortaa Medium"/>
            </a:endParaRPr>
          </a:p>
        </p:txBody>
      </p:sp>
      <p:sp>
        <p:nvSpPr>
          <p:cNvPr id="717" name="Google Shape;717;p87"/>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Credit:  Cyberbullying: When Your Child is the Victim, Pg 56, PfW Toolbox for Parents</a:t>
            </a:r>
            <a:endParaRPr sz="1400" b="0" i="0" u="none" strike="noStrike" cap="none">
              <a:solidFill>
                <a:srgbClr val="A5A5A5"/>
              </a:solidFill>
              <a:latin typeface="Lato"/>
              <a:ea typeface="Lato"/>
              <a:cs typeface="Lato"/>
              <a:sym typeface="Lato"/>
            </a:endParaRPr>
          </a:p>
        </p:txBody>
      </p:sp>
      <p:sp>
        <p:nvSpPr>
          <p:cNvPr id="718" name="Google Shape;718;p87"/>
          <p:cNvSpPr/>
          <p:nvPr/>
        </p:nvSpPr>
        <p:spPr>
          <a:xfrm>
            <a:off x="1320189" y="2017801"/>
            <a:ext cx="945797" cy="908892"/>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Lato"/>
                <a:ea typeface="Lato"/>
                <a:cs typeface="Lato"/>
                <a:sym typeface="Lato"/>
              </a:rPr>
              <a:t>C</a:t>
            </a:r>
            <a:endParaRPr sz="4400" b="1" i="0" u="none" strike="noStrike" cap="none">
              <a:solidFill>
                <a:schemeClr val="lt1"/>
              </a:solidFill>
              <a:latin typeface="Lato"/>
              <a:ea typeface="Lato"/>
              <a:cs typeface="Lato"/>
              <a:sym typeface="Lato"/>
            </a:endParaRPr>
          </a:p>
        </p:txBody>
      </p:sp>
      <p:sp>
        <p:nvSpPr>
          <p:cNvPr id="719" name="Google Shape;719;p87"/>
          <p:cNvSpPr/>
          <p:nvPr/>
        </p:nvSpPr>
        <p:spPr>
          <a:xfrm>
            <a:off x="1316700" y="3007244"/>
            <a:ext cx="945797" cy="908892"/>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Lato"/>
                <a:ea typeface="Lato"/>
                <a:cs typeface="Lato"/>
                <a:sym typeface="Lato"/>
              </a:rPr>
              <a:t>H</a:t>
            </a:r>
            <a:endParaRPr sz="4400" b="1" i="0" u="none" strike="noStrike" cap="none">
              <a:solidFill>
                <a:schemeClr val="lt1"/>
              </a:solidFill>
              <a:latin typeface="Lato"/>
              <a:ea typeface="Lato"/>
              <a:cs typeface="Lato"/>
              <a:sym typeface="Lato"/>
            </a:endParaRPr>
          </a:p>
        </p:txBody>
      </p:sp>
      <p:sp>
        <p:nvSpPr>
          <p:cNvPr id="720" name="Google Shape;720;p87"/>
          <p:cNvSpPr/>
          <p:nvPr/>
        </p:nvSpPr>
        <p:spPr>
          <a:xfrm>
            <a:off x="1316698" y="4008054"/>
            <a:ext cx="945797" cy="908892"/>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Lato"/>
                <a:ea typeface="Lato"/>
                <a:cs typeface="Lato"/>
                <a:sym typeface="Lato"/>
              </a:rPr>
              <a:t>E</a:t>
            </a:r>
            <a:endParaRPr sz="4400" b="1" i="0" u="none" strike="noStrike" cap="none">
              <a:solidFill>
                <a:schemeClr val="lt1"/>
              </a:solidFill>
              <a:latin typeface="Lato"/>
              <a:ea typeface="Lato"/>
              <a:cs typeface="Lato"/>
              <a:sym typeface="Lato"/>
            </a:endParaRPr>
          </a:p>
        </p:txBody>
      </p:sp>
      <p:sp>
        <p:nvSpPr>
          <p:cNvPr id="721" name="Google Shape;721;p87"/>
          <p:cNvSpPr/>
          <p:nvPr/>
        </p:nvSpPr>
        <p:spPr>
          <a:xfrm>
            <a:off x="1340203" y="4986130"/>
            <a:ext cx="945797" cy="908892"/>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Lato"/>
                <a:ea typeface="Lato"/>
                <a:cs typeface="Lato"/>
                <a:sym typeface="Lato"/>
              </a:rPr>
              <a:t>E</a:t>
            </a:r>
            <a:endParaRPr sz="4400" b="1" i="0" u="none" strike="noStrike" cap="none">
              <a:solidFill>
                <a:schemeClr val="lt1"/>
              </a:solidFill>
              <a:latin typeface="Lato"/>
              <a:ea typeface="Lato"/>
              <a:cs typeface="Lato"/>
              <a:sym typeface="Lato"/>
            </a:endParaRPr>
          </a:p>
        </p:txBody>
      </p:sp>
      <p:sp>
        <p:nvSpPr>
          <p:cNvPr id="722" name="Google Shape;722;p87"/>
          <p:cNvSpPr/>
          <p:nvPr/>
        </p:nvSpPr>
        <p:spPr>
          <a:xfrm>
            <a:off x="1316699" y="6002038"/>
            <a:ext cx="945797" cy="908892"/>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Lato"/>
                <a:ea typeface="Lato"/>
                <a:cs typeface="Lato"/>
                <a:sym typeface="Lato"/>
              </a:rPr>
              <a:t>R</a:t>
            </a:r>
            <a:endParaRPr sz="4400" b="1" i="0" u="none" strike="noStrike" cap="none">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8"/>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
        <p:nvSpPr>
          <p:cNvPr id="728" name="Google Shape;728;p88"/>
          <p:cNvSpPr txBox="1"/>
          <p:nvPr/>
        </p:nvSpPr>
        <p:spPr>
          <a:xfrm>
            <a:off x="623454" y="2046146"/>
            <a:ext cx="8782306" cy="4132981"/>
          </a:xfrm>
          <a:prstGeom prst="rect">
            <a:avLst/>
          </a:prstGeom>
          <a:noFill/>
          <a:ln>
            <a:noFill/>
          </a:ln>
        </p:spPr>
        <p:txBody>
          <a:bodyPr spcFirstLastPara="1" wrap="square" lIns="146275" tIns="146275" rIns="146275" bIns="146275" anchor="t" anchorCtr="0">
            <a:noAutofit/>
          </a:bodyPr>
          <a:lstStyle/>
          <a:p>
            <a:pPr marL="571500" marR="0" lvl="0" indent="-571500" algn="l" rtl="0">
              <a:lnSpc>
                <a:spcPct val="90000"/>
              </a:lnSpc>
              <a:spcBef>
                <a:spcPts val="0"/>
              </a:spcBef>
              <a:spcAft>
                <a:spcPts val="0"/>
              </a:spcAft>
              <a:buClr>
                <a:schemeClr val="dk1"/>
              </a:buClr>
              <a:buSzPts val="2800"/>
              <a:buFont typeface="Arial"/>
              <a:buChar char="•"/>
            </a:pPr>
            <a:r>
              <a:rPr lang="en-US" sz="3800" b="0" i="0" u="none" strike="noStrike" cap="none">
                <a:solidFill>
                  <a:srgbClr val="015639"/>
                </a:solidFill>
                <a:latin typeface="Lato"/>
                <a:ea typeface="Lato"/>
                <a:cs typeface="Lato"/>
                <a:sym typeface="Lato"/>
              </a:rPr>
              <a:t>Avoid responding to the bully in the heat of the moment.</a:t>
            </a:r>
            <a:endParaRPr/>
          </a:p>
          <a:p>
            <a:pPr marL="571500" marR="0" lvl="0" indent="-571500" algn="l" rtl="0">
              <a:lnSpc>
                <a:spcPct val="90000"/>
              </a:lnSpc>
              <a:spcBef>
                <a:spcPts val="3600"/>
              </a:spcBef>
              <a:spcAft>
                <a:spcPts val="0"/>
              </a:spcAft>
              <a:buClr>
                <a:schemeClr val="dk1"/>
              </a:buClr>
              <a:buSzPts val="2800"/>
              <a:buFont typeface="Arial"/>
              <a:buChar char="•"/>
            </a:pPr>
            <a:r>
              <a:rPr lang="en-US" sz="3800" b="0" i="0" u="none" strike="noStrike" cap="none">
                <a:solidFill>
                  <a:srgbClr val="015639"/>
                </a:solidFill>
                <a:latin typeface="Lato"/>
                <a:ea typeface="Lato"/>
                <a:cs typeface="Lato"/>
                <a:sym typeface="Lato"/>
              </a:rPr>
              <a:t>Take a break from social media.</a:t>
            </a:r>
            <a:endParaRPr sz="3800" b="0" i="0" u="none" strike="noStrike" cap="none">
              <a:solidFill>
                <a:srgbClr val="015639"/>
              </a:solidFill>
              <a:latin typeface="Lato"/>
              <a:ea typeface="Lato"/>
              <a:cs typeface="Lato"/>
              <a:sym typeface="Lato"/>
            </a:endParaRPr>
          </a:p>
          <a:p>
            <a:pPr marL="571500" marR="0" lvl="0" indent="-571500" algn="l" rtl="0">
              <a:lnSpc>
                <a:spcPct val="90000"/>
              </a:lnSpc>
              <a:spcBef>
                <a:spcPts val="3600"/>
              </a:spcBef>
              <a:spcAft>
                <a:spcPts val="3600"/>
              </a:spcAft>
              <a:buClr>
                <a:schemeClr val="dk1"/>
              </a:buClr>
              <a:buSzPts val="2800"/>
              <a:buFont typeface="Arial"/>
              <a:buChar char="•"/>
            </a:pPr>
            <a:r>
              <a:rPr lang="en-US" sz="3800" b="0" i="0" u="none" strike="noStrike" cap="none">
                <a:solidFill>
                  <a:srgbClr val="015639"/>
                </a:solidFill>
                <a:latin typeface="Lato"/>
                <a:ea typeface="Lato"/>
                <a:cs typeface="Lato"/>
                <a:sym typeface="Lato"/>
              </a:rPr>
              <a:t>Find a trusted friend or adult in school to be a care buddy.</a:t>
            </a:r>
            <a:endParaRPr sz="3800" b="0" i="0" u="none" strike="noStrike" cap="none">
              <a:solidFill>
                <a:srgbClr val="015639"/>
              </a:solidFill>
              <a:latin typeface="Lato"/>
              <a:ea typeface="Lato"/>
              <a:cs typeface="Lato"/>
              <a:sym typeface="Lato"/>
            </a:endParaRPr>
          </a:p>
        </p:txBody>
      </p:sp>
      <p:sp>
        <p:nvSpPr>
          <p:cNvPr id="729" name="Google Shape;729;p88"/>
          <p:cNvSpPr txBox="1"/>
          <p:nvPr/>
        </p:nvSpPr>
        <p:spPr>
          <a:xfrm>
            <a:off x="623454" y="555060"/>
            <a:ext cx="10363199"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Other tips</a:t>
            </a:r>
            <a:endParaRPr/>
          </a:p>
        </p:txBody>
      </p:sp>
      <p:pic>
        <p:nvPicPr>
          <p:cNvPr id="730" name="Google Shape;730;p88"/>
          <p:cNvPicPr preferRelativeResize="0"/>
          <p:nvPr/>
        </p:nvPicPr>
        <p:blipFill rotWithShape="1">
          <a:blip r:embed="rId3">
            <a:alphaModFix/>
          </a:blip>
          <a:srcRect/>
          <a:stretch/>
        </p:blipFill>
        <p:spPr>
          <a:xfrm>
            <a:off x="10705239" y="2386228"/>
            <a:ext cx="3385665" cy="51261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9"/>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23</a:t>
            </a:fld>
            <a:endParaRPr/>
          </a:p>
        </p:txBody>
      </p:sp>
      <p:sp>
        <p:nvSpPr>
          <p:cNvPr id="736" name="Google Shape;736;p89"/>
          <p:cNvSpPr txBox="1"/>
          <p:nvPr/>
        </p:nvSpPr>
        <p:spPr>
          <a:xfrm>
            <a:off x="664506" y="1026759"/>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Stop Cyberbullying</a:t>
            </a:r>
            <a:endParaRPr/>
          </a:p>
        </p:txBody>
      </p:sp>
      <p:sp>
        <p:nvSpPr>
          <p:cNvPr id="737" name="Google Shape;737;p89"/>
          <p:cNvSpPr txBox="1"/>
          <p:nvPr/>
        </p:nvSpPr>
        <p:spPr>
          <a:xfrm>
            <a:off x="1517679" y="2680970"/>
            <a:ext cx="5988021" cy="3931321"/>
          </a:xfrm>
          <a:prstGeom prst="rect">
            <a:avLst/>
          </a:prstGeom>
          <a:noFill/>
          <a:ln>
            <a:noFill/>
          </a:ln>
        </p:spPr>
        <p:txBody>
          <a:bodyPr spcFirstLastPara="1" wrap="square" lIns="0" tIns="83300" rIns="0" bIns="0" anchor="t" anchorCtr="0">
            <a:spAutoFit/>
          </a:bodyPr>
          <a:lstStyle/>
          <a:p>
            <a:pPr marL="571500" marR="0" lvl="0" indent="-571500" algn="l" rtl="0">
              <a:lnSpc>
                <a:spcPct val="100000"/>
              </a:lnSpc>
              <a:spcBef>
                <a:spcPts val="0"/>
              </a:spcBef>
              <a:spcAft>
                <a:spcPts val="0"/>
              </a:spcAft>
              <a:buClr>
                <a:schemeClr val="dk1"/>
              </a:buClr>
              <a:buSzPts val="3800"/>
              <a:buFont typeface="Arial"/>
              <a:buChar char="•"/>
            </a:pPr>
            <a:r>
              <a:rPr lang="en-US" sz="3800" b="0" i="0" u="none" strike="noStrike" cap="none">
                <a:solidFill>
                  <a:srgbClr val="015639"/>
                </a:solidFill>
                <a:latin typeface="Lato"/>
                <a:ea typeface="Lato"/>
                <a:cs typeface="Lato"/>
                <a:sym typeface="Lato"/>
              </a:rPr>
              <a:t>Be an upstander.</a:t>
            </a:r>
            <a:endParaRPr/>
          </a:p>
          <a:p>
            <a:pPr marL="571500" marR="0" lvl="0" indent="-571500" algn="l" rtl="0">
              <a:lnSpc>
                <a:spcPct val="100000"/>
              </a:lnSpc>
              <a:spcBef>
                <a:spcPts val="2400"/>
              </a:spcBef>
              <a:spcAft>
                <a:spcPts val="0"/>
              </a:spcAft>
              <a:buClr>
                <a:schemeClr val="dk1"/>
              </a:buClr>
              <a:buSzPts val="3800"/>
              <a:buFont typeface="Arial"/>
              <a:buChar char="•"/>
            </a:pPr>
            <a:r>
              <a:rPr lang="en-US" sz="3800" b="0" i="0" u="none" strike="noStrike" cap="none">
                <a:solidFill>
                  <a:srgbClr val="015639"/>
                </a:solidFill>
                <a:latin typeface="Lato"/>
                <a:ea typeface="Lato"/>
                <a:cs typeface="Lato"/>
                <a:sym typeface="Lato"/>
              </a:rPr>
              <a:t>Reporting is not snitching.</a:t>
            </a:r>
            <a:endParaRPr/>
          </a:p>
          <a:p>
            <a:pPr marL="571500" marR="0" lvl="0" indent="-571500" algn="l" rtl="0">
              <a:lnSpc>
                <a:spcPct val="100000"/>
              </a:lnSpc>
              <a:spcBef>
                <a:spcPts val="2400"/>
              </a:spcBef>
              <a:spcAft>
                <a:spcPts val="2400"/>
              </a:spcAft>
              <a:buClr>
                <a:schemeClr val="dk1"/>
              </a:buClr>
              <a:buSzPts val="3800"/>
              <a:buFont typeface="Arial"/>
              <a:buChar char="•"/>
            </a:pPr>
            <a:r>
              <a:rPr lang="en-US" sz="3800" b="0" i="0" u="none" strike="noStrike" cap="none">
                <a:solidFill>
                  <a:srgbClr val="015639"/>
                </a:solidFill>
                <a:latin typeface="Lato"/>
                <a:ea typeface="Lato"/>
                <a:cs typeface="Lato"/>
                <a:sym typeface="Lato"/>
              </a:rPr>
              <a:t>When unsure, speak to a trusted adult.</a:t>
            </a:r>
            <a:endParaRPr/>
          </a:p>
        </p:txBody>
      </p:sp>
      <p:grpSp>
        <p:nvGrpSpPr>
          <p:cNvPr id="738" name="Google Shape;738;p89"/>
          <p:cNvGrpSpPr/>
          <p:nvPr/>
        </p:nvGrpSpPr>
        <p:grpSpPr>
          <a:xfrm>
            <a:off x="9141141" y="2900795"/>
            <a:ext cx="4162080" cy="4224573"/>
            <a:chOff x="9238123" y="2651413"/>
            <a:chExt cx="4162080" cy="4224573"/>
          </a:xfrm>
        </p:grpSpPr>
        <p:sp>
          <p:nvSpPr>
            <p:cNvPr id="739" name="Google Shape;739;p89"/>
            <p:cNvSpPr txBox="1"/>
            <p:nvPr/>
          </p:nvSpPr>
          <p:spPr>
            <a:xfrm>
              <a:off x="11075532" y="656705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pic>
          <p:nvPicPr>
            <p:cNvPr id="740" name="Google Shape;740;p89"/>
            <p:cNvPicPr preferRelativeResize="0"/>
            <p:nvPr/>
          </p:nvPicPr>
          <p:blipFill rotWithShape="1">
            <a:blip r:embed="rId3">
              <a:alphaModFix/>
            </a:blip>
            <a:srcRect/>
            <a:stretch/>
          </p:blipFill>
          <p:spPr>
            <a:xfrm>
              <a:off x="9238123" y="2651413"/>
              <a:ext cx="4162080" cy="3915641"/>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90"/>
          <p:cNvPicPr preferRelativeResize="0"/>
          <p:nvPr/>
        </p:nvPicPr>
        <p:blipFill rotWithShape="1">
          <a:blip r:embed="rId3">
            <a:alphaModFix/>
          </a:blip>
          <a:srcRect/>
          <a:stretch/>
        </p:blipFill>
        <p:spPr>
          <a:xfrm>
            <a:off x="407653" y="181080"/>
            <a:ext cx="1372479" cy="1479440"/>
          </a:xfrm>
          <a:prstGeom prst="rect">
            <a:avLst/>
          </a:prstGeom>
          <a:noFill/>
          <a:ln>
            <a:noFill/>
          </a:ln>
        </p:spPr>
      </p:pic>
      <p:sp>
        <p:nvSpPr>
          <p:cNvPr id="746" name="Google Shape;746;p90"/>
          <p:cNvSpPr txBox="1"/>
          <p:nvPr/>
        </p:nvSpPr>
        <p:spPr>
          <a:xfrm>
            <a:off x="2286000" y="372864"/>
            <a:ext cx="11671300"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Parenting for Wellness </a:t>
            </a:r>
            <a:endParaRPr/>
          </a:p>
          <a:p>
            <a:pPr marL="0" marR="0" lvl="0" indent="0" algn="l" rtl="0">
              <a:lnSpc>
                <a:spcPct val="90000"/>
              </a:lnSpc>
              <a:spcBef>
                <a:spcPts val="0"/>
              </a:spcBef>
              <a:spcAft>
                <a:spcPts val="0"/>
              </a:spcAft>
              <a:buClr>
                <a:srgbClr val="F7F5F0"/>
              </a:buClr>
              <a:buSzPts val="2800"/>
              <a:buFont typeface="Arial"/>
              <a:buNone/>
            </a:pPr>
            <a:r>
              <a:rPr lang="en-US" sz="3800" b="0" i="0" u="none" strike="noStrike" cap="none">
                <a:solidFill>
                  <a:schemeClr val="accent1"/>
                </a:solidFill>
                <a:latin typeface="Comfortaa Medium"/>
                <a:ea typeface="Comfortaa Medium"/>
                <a:cs typeface="Comfortaa Medium"/>
                <a:sym typeface="Comfortaa Medium"/>
              </a:rPr>
              <a:t>Cyberbullying: When your Child is the Bully</a:t>
            </a:r>
            <a:endParaRPr sz="3800" b="0" i="0" u="none" strike="noStrike" cap="none">
              <a:solidFill>
                <a:schemeClr val="accent1"/>
              </a:solidFill>
              <a:latin typeface="Comfortaa Medium"/>
              <a:ea typeface="Comfortaa Medium"/>
              <a:cs typeface="Comfortaa Medium"/>
              <a:sym typeface="Comfortaa Medium"/>
            </a:endParaRPr>
          </a:p>
        </p:txBody>
      </p:sp>
      <p:pic>
        <p:nvPicPr>
          <p:cNvPr id="747" name="Google Shape;747;p90"/>
          <p:cNvPicPr preferRelativeResize="0"/>
          <p:nvPr/>
        </p:nvPicPr>
        <p:blipFill rotWithShape="1">
          <a:blip r:embed="rId4">
            <a:alphaModFix/>
          </a:blip>
          <a:srcRect/>
          <a:stretch/>
        </p:blipFill>
        <p:spPr>
          <a:xfrm flipH="1">
            <a:off x="9375353" y="3883554"/>
            <a:ext cx="5142894" cy="4192933"/>
          </a:xfrm>
          <a:prstGeom prst="rect">
            <a:avLst/>
          </a:prstGeom>
          <a:noFill/>
          <a:ln>
            <a:noFill/>
          </a:ln>
        </p:spPr>
      </p:pic>
      <p:sp>
        <p:nvSpPr>
          <p:cNvPr id="748" name="Google Shape;748;p90"/>
          <p:cNvSpPr txBox="1"/>
          <p:nvPr/>
        </p:nvSpPr>
        <p:spPr>
          <a:xfrm>
            <a:off x="12944580" y="7702847"/>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Freepik</a:t>
            </a:r>
            <a:endParaRPr sz="1400" b="0" i="0" u="none" strike="noStrike" cap="none">
              <a:solidFill>
                <a:srgbClr val="A5A5A5"/>
              </a:solidFill>
              <a:latin typeface="Lato"/>
              <a:ea typeface="Lato"/>
              <a:cs typeface="Lato"/>
              <a:sym typeface="Lato"/>
            </a:endParaRPr>
          </a:p>
        </p:txBody>
      </p:sp>
      <p:sp>
        <p:nvSpPr>
          <p:cNvPr id="749" name="Google Shape;749;p90"/>
          <p:cNvSpPr txBox="1"/>
          <p:nvPr/>
        </p:nvSpPr>
        <p:spPr>
          <a:xfrm>
            <a:off x="831275" y="1894908"/>
            <a:ext cx="9310254" cy="5126182"/>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1800"/>
              </a:spcAft>
              <a:buClr>
                <a:srgbClr val="F7F5F0"/>
              </a:buClr>
              <a:buSzPts val="2800"/>
              <a:buFont typeface="Arial"/>
              <a:buNone/>
            </a:pPr>
            <a:endParaRPr sz="3800" b="1" i="0" u="none" strike="noStrike" cap="none">
              <a:solidFill>
                <a:srgbClr val="015639"/>
              </a:solidFill>
              <a:latin typeface="Comfortaa"/>
              <a:ea typeface="Comfortaa"/>
              <a:cs typeface="Comfortaa"/>
              <a:sym typeface="Comfortaa"/>
            </a:endParaRPr>
          </a:p>
        </p:txBody>
      </p:sp>
      <p:sp>
        <p:nvSpPr>
          <p:cNvPr id="750" name="Google Shape;750;p90"/>
          <p:cNvSpPr txBox="1"/>
          <p:nvPr/>
        </p:nvSpPr>
        <p:spPr>
          <a:xfrm>
            <a:off x="831275" y="2450609"/>
            <a:ext cx="12719625" cy="170816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3000"/>
              <a:buFont typeface="Arial"/>
              <a:buChar char="•"/>
            </a:pPr>
            <a:r>
              <a:rPr lang="en-US" sz="3000" b="0" i="0" u="none" strike="noStrike" cap="none">
                <a:solidFill>
                  <a:srgbClr val="015639"/>
                </a:solidFill>
                <a:latin typeface="Lato"/>
                <a:ea typeface="Lato"/>
                <a:cs typeface="Lato"/>
                <a:sym typeface="Lato"/>
              </a:rPr>
              <a:t>Remain calm and find out what happened and their reasons for acting in that way.</a:t>
            </a:r>
            <a:endParaRPr/>
          </a:p>
          <a:p>
            <a:pPr marL="285750" marR="0" lvl="0" indent="-285750" algn="l" rtl="0">
              <a:lnSpc>
                <a:spcPct val="100000"/>
              </a:lnSpc>
              <a:spcBef>
                <a:spcPts val="1800"/>
              </a:spcBef>
              <a:spcAft>
                <a:spcPts val="0"/>
              </a:spcAft>
              <a:buClr>
                <a:srgbClr val="015639"/>
              </a:buClr>
              <a:buSzPts val="3000"/>
              <a:buFont typeface="Arial"/>
              <a:buChar char="•"/>
            </a:pPr>
            <a:r>
              <a:rPr lang="en-US" sz="3000" b="0" i="0" u="none" strike="noStrike" cap="none">
                <a:solidFill>
                  <a:schemeClr val="accent1"/>
                </a:solidFill>
                <a:latin typeface="Lato"/>
                <a:ea typeface="Lato"/>
                <a:cs typeface="Lato"/>
                <a:sym typeface="Lato"/>
              </a:rPr>
              <a:t>Explain to your child that bullying is unacceptable.</a:t>
            </a:r>
            <a:endParaRPr/>
          </a:p>
        </p:txBody>
      </p:sp>
      <p:sp>
        <p:nvSpPr>
          <p:cNvPr id="751" name="Google Shape;751;p90"/>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Lato"/>
                <a:ea typeface="Lato"/>
                <a:cs typeface="Lato"/>
                <a:sym typeface="Lato"/>
              </a:rPr>
              <a:t>Credit: Cyberbullying: When Your Child is the Bully, Pg 58, PfW Toolbox for Parents </a:t>
            </a:r>
            <a:endParaRPr/>
          </a:p>
        </p:txBody>
      </p:sp>
      <p:sp>
        <p:nvSpPr>
          <p:cNvPr id="752" name="Google Shape;752;p90"/>
          <p:cNvSpPr txBox="1"/>
          <p:nvPr/>
        </p:nvSpPr>
        <p:spPr>
          <a:xfrm>
            <a:off x="831275" y="4457999"/>
            <a:ext cx="9310253" cy="28623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3000"/>
              <a:buFont typeface="Arial"/>
              <a:buChar char="•"/>
            </a:pPr>
            <a:r>
              <a:rPr lang="en-US" sz="3000" b="0" i="0" u="none" strike="noStrike" cap="none">
                <a:solidFill>
                  <a:srgbClr val="015639"/>
                </a:solidFill>
                <a:latin typeface="Lato"/>
                <a:ea typeface="Lato"/>
                <a:cs typeface="Lato"/>
                <a:sym typeface="Lato"/>
              </a:rPr>
              <a:t>Explain the consequences of cyberbullying.</a:t>
            </a:r>
            <a:endParaRPr/>
          </a:p>
          <a:p>
            <a:pPr marL="285750" marR="0" lvl="0" indent="-285750" algn="l" rtl="0">
              <a:lnSpc>
                <a:spcPct val="100000"/>
              </a:lnSpc>
              <a:spcBef>
                <a:spcPts val="1800"/>
              </a:spcBef>
              <a:spcAft>
                <a:spcPts val="0"/>
              </a:spcAft>
              <a:buClr>
                <a:srgbClr val="015639"/>
              </a:buClr>
              <a:buSzPts val="3000"/>
              <a:buFont typeface="Arial"/>
              <a:buChar char="•"/>
            </a:pPr>
            <a:r>
              <a:rPr lang="en-US" sz="3000" b="0" i="0" u="none" strike="noStrike" cap="none">
                <a:solidFill>
                  <a:schemeClr val="accent1"/>
                </a:solidFill>
                <a:latin typeface="Lato"/>
                <a:ea typeface="Lato"/>
                <a:cs typeface="Lato"/>
                <a:sym typeface="Lato"/>
              </a:rPr>
              <a:t>Impose restrictions and monitor child’s online activities.</a:t>
            </a:r>
            <a:endParaRPr/>
          </a:p>
          <a:p>
            <a:pPr marL="285750" marR="0" lvl="0" indent="-285750" algn="l" rtl="0">
              <a:lnSpc>
                <a:spcPct val="100000"/>
              </a:lnSpc>
              <a:spcBef>
                <a:spcPts val="1800"/>
              </a:spcBef>
              <a:spcAft>
                <a:spcPts val="0"/>
              </a:spcAft>
              <a:buClr>
                <a:srgbClr val="015639"/>
              </a:buClr>
              <a:buSzPts val="3000"/>
              <a:buFont typeface="Arial"/>
              <a:buChar char="•"/>
            </a:pPr>
            <a:r>
              <a:rPr lang="en-US" sz="3000" b="0" i="0" u="none" strike="noStrike" cap="none">
                <a:solidFill>
                  <a:srgbClr val="015639"/>
                </a:solidFill>
                <a:latin typeface="Lato"/>
                <a:ea typeface="Lato"/>
                <a:cs typeface="Lato"/>
                <a:sym typeface="Lato"/>
              </a:rPr>
              <a:t>Ask the school for support e.g. counselling, if necessary.</a:t>
            </a:r>
            <a:endParaRPr sz="3000" b="0" i="0" u="none" strike="noStrike" cap="none">
              <a:solidFill>
                <a:srgbClr val="015639"/>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1"/>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
        <p:nvSpPr>
          <p:cNvPr id="758" name="Google Shape;758;p91"/>
          <p:cNvSpPr/>
          <p:nvPr/>
        </p:nvSpPr>
        <p:spPr>
          <a:xfrm>
            <a:off x="1258900" y="2460922"/>
            <a:ext cx="8536264" cy="141755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15639"/>
              </a:buClr>
              <a:buSzPts val="4450"/>
              <a:buFont typeface="Comfortaa"/>
              <a:buNone/>
            </a:pPr>
            <a:r>
              <a:rPr lang="en-US" sz="6600" b="1" i="0" u="none" strike="noStrike" cap="none">
                <a:solidFill>
                  <a:srgbClr val="015639"/>
                </a:solidFill>
                <a:latin typeface="Comfortaa"/>
                <a:ea typeface="Comfortaa"/>
                <a:cs typeface="Comfortaa"/>
                <a:sym typeface="Comfortaa"/>
              </a:rPr>
              <a:t>Youth-targeted scams &amp; harms</a:t>
            </a:r>
            <a:endParaRPr sz="6600" b="1" i="0" u="none" strike="noStrike" cap="none">
              <a:solidFill>
                <a:srgbClr val="015639"/>
              </a:solidFill>
              <a:latin typeface="Comfortaa"/>
              <a:ea typeface="Comfortaa"/>
              <a:cs typeface="Comfortaa"/>
              <a:sym typeface="Comfortaa"/>
            </a:endParaRPr>
          </a:p>
        </p:txBody>
      </p:sp>
      <p:pic>
        <p:nvPicPr>
          <p:cNvPr id="759" name="Google Shape;759;p91"/>
          <p:cNvPicPr preferRelativeResize="0"/>
          <p:nvPr/>
        </p:nvPicPr>
        <p:blipFill rotWithShape="1">
          <a:blip r:embed="rId3">
            <a:alphaModFix/>
          </a:blip>
          <a:srcRect/>
          <a:stretch/>
        </p:blipFill>
        <p:spPr>
          <a:xfrm>
            <a:off x="10838059" y="4452079"/>
            <a:ext cx="3364122" cy="3544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2"/>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
        <p:nvSpPr>
          <p:cNvPr id="765" name="Google Shape;765;p92"/>
          <p:cNvSpPr txBox="1"/>
          <p:nvPr/>
        </p:nvSpPr>
        <p:spPr>
          <a:xfrm>
            <a:off x="1309004" y="2214466"/>
            <a:ext cx="10457010" cy="4341739"/>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3300" b="1" i="0" u="none" strike="noStrike" cap="none">
                <a:solidFill>
                  <a:schemeClr val="accent1"/>
                </a:solidFill>
                <a:latin typeface="Lato"/>
                <a:ea typeface="Lato"/>
                <a:cs typeface="Lato"/>
                <a:sym typeface="Lato"/>
              </a:rPr>
              <a:t>Hold 3 (H3), Release 5 (R5)</a:t>
            </a:r>
            <a:endParaRPr/>
          </a:p>
          <a:p>
            <a:pPr marL="514350" marR="0" lvl="0" indent="-514350" algn="l" rtl="0">
              <a:lnSpc>
                <a:spcPct val="90000"/>
              </a:lnSpc>
              <a:spcBef>
                <a:spcPts val="1800"/>
              </a:spcBef>
              <a:spcAft>
                <a:spcPts val="0"/>
              </a:spcAft>
              <a:buClr>
                <a:srgbClr val="015639"/>
              </a:buClr>
              <a:buSzPts val="2800"/>
              <a:buFont typeface="Arial"/>
              <a:buAutoNum type="arabicPeriod"/>
            </a:pPr>
            <a:r>
              <a:rPr lang="en-US" sz="3300" b="0" i="0" u="none" strike="noStrike" cap="none">
                <a:solidFill>
                  <a:srgbClr val="015639"/>
                </a:solidFill>
                <a:latin typeface="Lato"/>
                <a:ea typeface="Lato"/>
                <a:cs typeface="Lato"/>
                <a:sym typeface="Lato"/>
              </a:rPr>
              <a:t>Breathe in (H3); Breath out slowly (R5)</a:t>
            </a:r>
            <a:endParaRPr/>
          </a:p>
          <a:p>
            <a:pPr marL="514350" marR="0" lvl="0" indent="-514350" algn="l" rtl="0">
              <a:lnSpc>
                <a:spcPct val="90000"/>
              </a:lnSpc>
              <a:spcBef>
                <a:spcPts val="1800"/>
              </a:spcBef>
              <a:spcAft>
                <a:spcPts val="0"/>
              </a:spcAft>
              <a:buClr>
                <a:srgbClr val="015639"/>
              </a:buClr>
              <a:buSzPts val="2800"/>
              <a:buFont typeface="Arial"/>
              <a:buAutoNum type="arabicPeriod"/>
            </a:pPr>
            <a:r>
              <a:rPr lang="en-US" sz="3300" b="0" i="0" u="none" strike="noStrike" cap="none">
                <a:solidFill>
                  <a:schemeClr val="accent1"/>
                </a:solidFill>
                <a:latin typeface="Lato"/>
                <a:ea typeface="Lato"/>
                <a:cs typeface="Lato"/>
                <a:sym typeface="Lato"/>
              </a:rPr>
              <a:t>Tighten your fists (H3), release slowly (R5)</a:t>
            </a:r>
            <a:endParaRPr/>
          </a:p>
          <a:p>
            <a:pPr marL="514350" marR="0" lvl="0" indent="-514350" algn="l" rtl="0">
              <a:lnSpc>
                <a:spcPct val="90000"/>
              </a:lnSpc>
              <a:spcBef>
                <a:spcPts val="1800"/>
              </a:spcBef>
              <a:spcAft>
                <a:spcPts val="0"/>
              </a:spcAft>
              <a:buClr>
                <a:srgbClr val="015639"/>
              </a:buClr>
              <a:buSzPts val="2800"/>
              <a:buFont typeface="Arial"/>
              <a:buAutoNum type="arabicPeriod"/>
            </a:pPr>
            <a:r>
              <a:rPr lang="en-US" sz="3300" b="0" i="0" u="none" strike="noStrike" cap="none">
                <a:solidFill>
                  <a:srgbClr val="015639"/>
                </a:solidFill>
                <a:latin typeface="Lato"/>
                <a:ea typeface="Lato"/>
                <a:cs typeface="Lato"/>
                <a:sym typeface="Lato"/>
              </a:rPr>
              <a:t>Breathe in (H3); Breath out slowly (R5)</a:t>
            </a:r>
            <a:endParaRPr/>
          </a:p>
          <a:p>
            <a:pPr marL="514350" marR="0" lvl="0" indent="-514350" algn="l" rtl="0">
              <a:lnSpc>
                <a:spcPct val="90000"/>
              </a:lnSpc>
              <a:spcBef>
                <a:spcPts val="1800"/>
              </a:spcBef>
              <a:spcAft>
                <a:spcPts val="0"/>
              </a:spcAft>
              <a:buClr>
                <a:srgbClr val="015639"/>
              </a:buClr>
              <a:buSzPts val="2800"/>
              <a:buFont typeface="Arial"/>
              <a:buAutoNum type="arabicPeriod"/>
            </a:pPr>
            <a:r>
              <a:rPr lang="en-US" sz="3300" b="0" i="0" u="none" strike="noStrike" cap="none">
                <a:solidFill>
                  <a:schemeClr val="accent1"/>
                </a:solidFill>
                <a:latin typeface="Lato"/>
                <a:ea typeface="Lato"/>
                <a:cs typeface="Lato"/>
                <a:sym typeface="Lato"/>
              </a:rPr>
              <a:t>Lift your shoulders (H3); relax &amp; roll slowly (x5)</a:t>
            </a:r>
            <a:endParaRPr/>
          </a:p>
          <a:p>
            <a:pPr marL="514350" marR="0" lvl="0" indent="-514350" algn="l" rtl="0">
              <a:lnSpc>
                <a:spcPct val="90000"/>
              </a:lnSpc>
              <a:spcBef>
                <a:spcPts val="1800"/>
              </a:spcBef>
              <a:spcAft>
                <a:spcPts val="1800"/>
              </a:spcAft>
              <a:buClr>
                <a:srgbClr val="015639"/>
              </a:buClr>
              <a:buSzPts val="2800"/>
              <a:buFont typeface="Arial"/>
              <a:buAutoNum type="arabicPeriod"/>
            </a:pPr>
            <a:r>
              <a:rPr lang="en-US" sz="3300" b="0" i="0" u="none" strike="noStrike" cap="none">
                <a:solidFill>
                  <a:srgbClr val="015639"/>
                </a:solidFill>
                <a:latin typeface="Lato"/>
                <a:ea typeface="Lato"/>
                <a:cs typeface="Lato"/>
                <a:sym typeface="Lato"/>
              </a:rPr>
              <a:t>Breathe in (H3); Breath out slowly (R5)</a:t>
            </a:r>
            <a:endParaRPr/>
          </a:p>
        </p:txBody>
      </p:sp>
      <p:pic>
        <p:nvPicPr>
          <p:cNvPr id="766" name="Google Shape;766;p92"/>
          <p:cNvPicPr preferRelativeResize="0"/>
          <p:nvPr/>
        </p:nvPicPr>
        <p:blipFill rotWithShape="1">
          <a:blip r:embed="rId3">
            <a:alphaModFix/>
          </a:blip>
          <a:srcRect/>
          <a:stretch/>
        </p:blipFill>
        <p:spPr>
          <a:xfrm>
            <a:off x="407653" y="181080"/>
            <a:ext cx="1372479" cy="1479440"/>
          </a:xfrm>
          <a:prstGeom prst="rect">
            <a:avLst/>
          </a:prstGeom>
          <a:noFill/>
          <a:ln>
            <a:noFill/>
          </a:ln>
        </p:spPr>
      </p:pic>
      <p:sp>
        <p:nvSpPr>
          <p:cNvPr id="767" name="Google Shape;767;p92"/>
          <p:cNvSpPr txBox="1"/>
          <p:nvPr/>
        </p:nvSpPr>
        <p:spPr>
          <a:xfrm>
            <a:off x="61169" y="7857891"/>
            <a:ext cx="725403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Lato"/>
                <a:ea typeface="Lato"/>
                <a:cs typeface="Lato"/>
                <a:sym typeface="Lato"/>
              </a:rPr>
              <a:t>Credit: Caring for Yourself, Pg 41, PfW Toolbox for Parents</a:t>
            </a:r>
            <a:endParaRPr/>
          </a:p>
          <a:p>
            <a:pPr marL="0" marR="0" lvl="0" indent="0" algn="l" rtl="0">
              <a:lnSpc>
                <a:spcPct val="100000"/>
              </a:lnSpc>
              <a:spcBef>
                <a:spcPts val="0"/>
              </a:spcBef>
              <a:spcAft>
                <a:spcPts val="0"/>
              </a:spcAft>
              <a:buNone/>
            </a:pPr>
            <a:endParaRPr sz="1400" b="0" i="0" u="none" strike="noStrike" cap="none">
              <a:solidFill>
                <a:srgbClr val="7F7F7F"/>
              </a:solidFill>
              <a:latin typeface="Lato"/>
              <a:ea typeface="Lato"/>
              <a:cs typeface="Lato"/>
              <a:sym typeface="Lato"/>
            </a:endParaRPr>
          </a:p>
        </p:txBody>
      </p:sp>
      <p:pic>
        <p:nvPicPr>
          <p:cNvPr id="768" name="Google Shape;768;p92"/>
          <p:cNvPicPr preferRelativeResize="0"/>
          <p:nvPr/>
        </p:nvPicPr>
        <p:blipFill rotWithShape="1">
          <a:blip r:embed="rId4">
            <a:alphaModFix/>
          </a:blip>
          <a:srcRect/>
          <a:stretch/>
        </p:blipFill>
        <p:spPr>
          <a:xfrm>
            <a:off x="11298348" y="4114800"/>
            <a:ext cx="2897800" cy="3339029"/>
          </a:xfrm>
          <a:prstGeom prst="rect">
            <a:avLst/>
          </a:prstGeom>
          <a:noFill/>
          <a:ln>
            <a:noFill/>
          </a:ln>
        </p:spPr>
      </p:pic>
      <p:sp>
        <p:nvSpPr>
          <p:cNvPr id="769" name="Google Shape;769;p92"/>
          <p:cNvSpPr txBox="1"/>
          <p:nvPr/>
        </p:nvSpPr>
        <p:spPr>
          <a:xfrm>
            <a:off x="2286000" y="372864"/>
            <a:ext cx="11804904" cy="1841602"/>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Parenting for Wellness</a:t>
            </a:r>
            <a:endParaRPr/>
          </a:p>
          <a:p>
            <a:pPr marL="0" marR="0" lvl="0" indent="0" algn="l" rtl="0">
              <a:lnSpc>
                <a:spcPct val="90000"/>
              </a:lnSpc>
              <a:spcBef>
                <a:spcPts val="0"/>
              </a:spcBef>
              <a:spcAft>
                <a:spcPts val="0"/>
              </a:spcAft>
              <a:buClr>
                <a:srgbClr val="F7F5F0"/>
              </a:buClr>
              <a:buSzPts val="2800"/>
              <a:buFont typeface="Arial"/>
              <a:buNone/>
            </a:pPr>
            <a:r>
              <a:rPr lang="en-US" sz="3800" b="0" i="0" u="none" strike="noStrike" cap="none">
                <a:solidFill>
                  <a:schemeClr val="accent1"/>
                </a:solidFill>
                <a:latin typeface="Comfortaa Medium"/>
                <a:ea typeface="Comfortaa Medium"/>
                <a:cs typeface="Comfortaa Medium"/>
                <a:sym typeface="Comfortaa Medium"/>
              </a:rPr>
              <a:t>Caring for Yourself</a:t>
            </a:r>
            <a:endParaRPr sz="3800" b="0" i="0" u="none" strike="noStrike" cap="none">
              <a:solidFill>
                <a:schemeClr val="accent1"/>
              </a:solidFill>
              <a:latin typeface="Comfortaa Medium"/>
              <a:ea typeface="Comfortaa Medium"/>
              <a:cs typeface="Comfortaa Medium"/>
              <a:sym typeface="Comfortaa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93"/>
          <p:cNvSpPr txBox="1"/>
          <p:nvPr/>
        </p:nvSpPr>
        <p:spPr>
          <a:xfrm>
            <a:off x="6233446" y="2133260"/>
            <a:ext cx="6503986" cy="1045135"/>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6000" b="1" i="0" u="none" strike="noStrike" cap="none">
                <a:solidFill>
                  <a:srgbClr val="015639"/>
                </a:solidFill>
                <a:latin typeface="Comfortaa"/>
                <a:ea typeface="Comfortaa"/>
                <a:cs typeface="Comfortaa"/>
                <a:sym typeface="Comfortaa"/>
              </a:rPr>
              <a:t>Pair and Share </a:t>
            </a:r>
            <a:endParaRPr/>
          </a:p>
        </p:txBody>
      </p:sp>
      <p:sp>
        <p:nvSpPr>
          <p:cNvPr id="775" name="Google Shape;775;p93"/>
          <p:cNvSpPr txBox="1"/>
          <p:nvPr/>
        </p:nvSpPr>
        <p:spPr>
          <a:xfrm>
            <a:off x="876301" y="4262118"/>
            <a:ext cx="13423900" cy="28469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300" b="0" i="0" u="none" strike="noStrike" cap="none">
                <a:solidFill>
                  <a:srgbClr val="015639"/>
                </a:solidFill>
                <a:latin typeface="Lato"/>
                <a:ea typeface="Lato"/>
                <a:cs typeface="Lato"/>
                <a:sym typeface="Lato"/>
              </a:rPr>
              <a:t>Find a partner. Together, discuss the upcoming examples:</a:t>
            </a:r>
            <a:endParaRPr/>
          </a:p>
          <a:p>
            <a:pPr marL="571500" marR="0" lvl="0" indent="-571500" algn="l" rtl="0">
              <a:lnSpc>
                <a:spcPct val="100000"/>
              </a:lnSpc>
              <a:spcBef>
                <a:spcPts val="1200"/>
              </a:spcBef>
              <a:spcAft>
                <a:spcPts val="0"/>
              </a:spcAft>
              <a:buClr>
                <a:srgbClr val="015639"/>
              </a:buClr>
              <a:buSzPts val="4400"/>
              <a:buFont typeface="Arial"/>
              <a:buChar char="•"/>
            </a:pPr>
            <a:r>
              <a:rPr lang="en-US" sz="3300" b="0" i="0" u="none" strike="noStrike" cap="none">
                <a:solidFill>
                  <a:srgbClr val="015639"/>
                </a:solidFill>
                <a:latin typeface="Lato"/>
                <a:ea typeface="Lato"/>
                <a:cs typeface="Lato"/>
                <a:sym typeface="Lato"/>
              </a:rPr>
              <a:t>Determine if they are scam or legitimate</a:t>
            </a:r>
            <a:endParaRPr/>
          </a:p>
          <a:p>
            <a:pPr marL="571500" marR="0" lvl="0" indent="-571500" algn="l" rtl="0">
              <a:lnSpc>
                <a:spcPct val="100000"/>
              </a:lnSpc>
              <a:spcBef>
                <a:spcPts val="1200"/>
              </a:spcBef>
              <a:spcAft>
                <a:spcPts val="0"/>
              </a:spcAft>
              <a:buClr>
                <a:srgbClr val="015639"/>
              </a:buClr>
              <a:buSzPts val="4400"/>
              <a:buFont typeface="Arial"/>
              <a:buChar char="•"/>
            </a:pPr>
            <a:r>
              <a:rPr lang="en-US" sz="3300" b="0" i="0" u="none" strike="noStrike" cap="none">
                <a:solidFill>
                  <a:srgbClr val="015639"/>
                </a:solidFill>
                <a:latin typeface="Lato"/>
                <a:ea typeface="Lato"/>
                <a:cs typeface="Lato"/>
                <a:sym typeface="Lato"/>
              </a:rPr>
              <a:t>Explain your rationale to each other</a:t>
            </a:r>
            <a:endParaRPr/>
          </a:p>
          <a:p>
            <a:pPr marL="0" marR="0" lvl="0" indent="0" algn="l" rtl="0">
              <a:lnSpc>
                <a:spcPct val="100000"/>
              </a:lnSpc>
              <a:spcBef>
                <a:spcPts val="2400"/>
              </a:spcBef>
              <a:spcAft>
                <a:spcPts val="0"/>
              </a:spcAft>
              <a:buNone/>
            </a:pPr>
            <a:r>
              <a:rPr lang="en-US" sz="4000" b="0" i="0" u="none" strike="noStrike" cap="none">
                <a:solidFill>
                  <a:schemeClr val="accent1"/>
                </a:solidFill>
                <a:latin typeface="Lato"/>
                <a:ea typeface="Lato"/>
                <a:cs typeface="Lato"/>
                <a:sym typeface="Lato"/>
              </a:rPr>
              <a:t>Take note! You have 30secs to answer each puzzle. </a:t>
            </a:r>
            <a:endParaRPr/>
          </a:p>
        </p:txBody>
      </p:sp>
      <p:sp>
        <p:nvSpPr>
          <p:cNvPr id="776" name="Google Shape;776;p93"/>
          <p:cNvSpPr txBox="1"/>
          <p:nvPr/>
        </p:nvSpPr>
        <p:spPr>
          <a:xfrm>
            <a:off x="1395531" y="3139807"/>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777" name="Google Shape;777;p93"/>
          <p:cNvPicPr preferRelativeResize="0"/>
          <p:nvPr/>
        </p:nvPicPr>
        <p:blipFill rotWithShape="1">
          <a:blip r:embed="rId3">
            <a:alphaModFix/>
          </a:blip>
          <a:srcRect/>
          <a:stretch/>
        </p:blipFill>
        <p:spPr>
          <a:xfrm>
            <a:off x="-1" y="194361"/>
            <a:ext cx="5938399" cy="29454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4"/>
          <p:cNvSpPr txBox="1"/>
          <p:nvPr/>
        </p:nvSpPr>
        <p:spPr>
          <a:xfrm>
            <a:off x="4329238" y="609809"/>
            <a:ext cx="9400477"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Lato"/>
                <a:ea typeface="Lato"/>
                <a:cs typeface="Lato"/>
                <a:sym typeface="Lato"/>
              </a:rPr>
              <a:t>Job Offer: </a:t>
            </a:r>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15639"/>
                </a:solidFill>
                <a:latin typeface="Lato"/>
                <a:ea typeface="Lato"/>
                <a:cs typeface="Lato"/>
                <a:sym typeface="Lato"/>
              </a:rPr>
              <a:t>Getting headhunted for a job</a:t>
            </a:r>
            <a:endParaRPr/>
          </a:p>
        </p:txBody>
      </p:sp>
      <p:sp>
        <p:nvSpPr>
          <p:cNvPr id="783" name="Google Shape;783;p94"/>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b="0" i="0" u="none" strike="noStrike" cap="none">
                <a:solidFill>
                  <a:srgbClr val="FFFFFF"/>
                </a:solidFill>
                <a:latin typeface="Comfortaa Medium"/>
                <a:ea typeface="Comfortaa Medium"/>
                <a:cs typeface="Comfortaa Medium"/>
                <a:sym typeface="Comfortaa Medium"/>
              </a:rPr>
              <a:t>Is this a scam?</a:t>
            </a:r>
            <a:endParaRPr/>
          </a:p>
        </p:txBody>
      </p:sp>
      <p:pic>
        <p:nvPicPr>
          <p:cNvPr id="784" name="Google Shape;784;p94" descr="preencoded.png"/>
          <p:cNvPicPr preferRelativeResize="0"/>
          <p:nvPr/>
        </p:nvPicPr>
        <p:blipFill rotWithShape="1">
          <a:blip r:embed="rId3">
            <a:alphaModFix/>
          </a:blip>
          <a:srcRect/>
          <a:stretch/>
        </p:blipFill>
        <p:spPr>
          <a:xfrm>
            <a:off x="4329238" y="2807019"/>
            <a:ext cx="5911809" cy="3834765"/>
          </a:xfrm>
          <a:prstGeom prst="rect">
            <a:avLst/>
          </a:prstGeom>
          <a:noFill/>
          <a:ln>
            <a:noFill/>
          </a:ln>
        </p:spPr>
      </p:pic>
      <p:pic>
        <p:nvPicPr>
          <p:cNvPr id="785" name="Google Shape;785;p94"/>
          <p:cNvPicPr preferRelativeResize="0"/>
          <p:nvPr/>
        </p:nvPicPr>
        <p:blipFill rotWithShape="1">
          <a:blip r:embed="rId4">
            <a:alphaModFix/>
          </a:blip>
          <a:srcRect/>
          <a:stretch/>
        </p:blipFill>
        <p:spPr>
          <a:xfrm>
            <a:off x="6621864" y="3346103"/>
            <a:ext cx="1451987" cy="2537208"/>
          </a:xfrm>
          <a:prstGeom prst="rect">
            <a:avLst/>
          </a:prstGeom>
          <a:noFill/>
          <a:ln>
            <a:noFill/>
          </a:ln>
        </p:spPr>
      </p:pic>
      <p:sp>
        <p:nvSpPr>
          <p:cNvPr id="786" name="Google Shape;786;p94"/>
          <p:cNvSpPr/>
          <p:nvPr/>
        </p:nvSpPr>
        <p:spPr>
          <a:xfrm>
            <a:off x="8242300" y="3346103"/>
            <a:ext cx="2349500" cy="292419"/>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600" b="0" i="0" u="none" strike="noStrike" cap="none">
                <a:solidFill>
                  <a:schemeClr val="lt1"/>
                </a:solidFill>
                <a:latin typeface="Lato"/>
                <a:ea typeface="Lato"/>
                <a:cs typeface="Lato"/>
                <a:sym typeface="Lato"/>
              </a:rPr>
              <a:t>Hello, I’m Hannah</a:t>
            </a:r>
            <a:endParaRPr sz="1600" b="0" i="0" u="none" strike="noStrike" cap="none">
              <a:solidFill>
                <a:schemeClr val="lt1"/>
              </a:solidFill>
              <a:latin typeface="Lato"/>
              <a:ea typeface="Lato"/>
              <a:cs typeface="Lato"/>
              <a:sym typeface="Lato"/>
            </a:endParaRPr>
          </a:p>
        </p:txBody>
      </p:sp>
      <p:sp>
        <p:nvSpPr>
          <p:cNvPr id="787" name="Google Shape;787;p94"/>
          <p:cNvSpPr/>
          <p:nvPr/>
        </p:nvSpPr>
        <p:spPr>
          <a:xfrm>
            <a:off x="8242300" y="3670244"/>
            <a:ext cx="2349500" cy="292419"/>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600" b="0" i="0" u="none" strike="noStrike" cap="none">
                <a:solidFill>
                  <a:schemeClr val="lt1"/>
                </a:solidFill>
                <a:latin typeface="Lato"/>
                <a:ea typeface="Lato"/>
                <a:cs typeface="Lato"/>
                <a:sym typeface="Lato"/>
              </a:rPr>
              <a:t>Are you there?</a:t>
            </a:r>
            <a:endParaRPr sz="1600" b="0" i="0" u="none" strike="noStrike" cap="none">
              <a:solidFill>
                <a:schemeClr val="lt1"/>
              </a:solidFill>
              <a:latin typeface="Lato"/>
              <a:ea typeface="Lato"/>
              <a:cs typeface="Lato"/>
              <a:sym typeface="Lato"/>
            </a:endParaRPr>
          </a:p>
        </p:txBody>
      </p:sp>
      <p:sp>
        <p:nvSpPr>
          <p:cNvPr id="788" name="Google Shape;788;p94"/>
          <p:cNvSpPr/>
          <p:nvPr/>
        </p:nvSpPr>
        <p:spPr>
          <a:xfrm>
            <a:off x="8242300" y="3994385"/>
            <a:ext cx="2349500" cy="564915"/>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600" b="0" i="0" u="none" strike="noStrike" cap="none">
                <a:solidFill>
                  <a:schemeClr val="lt1"/>
                </a:solidFill>
                <a:latin typeface="Lato"/>
                <a:ea typeface="Lato"/>
                <a:cs typeface="Lato"/>
                <a:sym typeface="Lato"/>
              </a:rPr>
              <a:t>Care to introduce yourself?</a:t>
            </a:r>
            <a:endParaRPr sz="1600" b="0" i="0" u="none" strike="noStrike" cap="none">
              <a:solidFill>
                <a:schemeClr val="lt1"/>
              </a:solidFill>
              <a:latin typeface="Lato"/>
              <a:ea typeface="Lato"/>
              <a:cs typeface="Lato"/>
              <a:sym typeface="Lato"/>
            </a:endParaRPr>
          </a:p>
        </p:txBody>
      </p:sp>
      <p:sp>
        <p:nvSpPr>
          <p:cNvPr id="789" name="Google Shape;789;p94"/>
          <p:cNvSpPr/>
          <p:nvPr/>
        </p:nvSpPr>
        <p:spPr>
          <a:xfrm>
            <a:off x="8242300" y="4608329"/>
            <a:ext cx="2349500" cy="564915"/>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600" b="0" i="0" u="none" strike="noStrike" cap="none">
                <a:solidFill>
                  <a:schemeClr val="lt1"/>
                </a:solidFill>
                <a:latin typeface="Lato"/>
                <a:ea typeface="Lato"/>
                <a:cs typeface="Lato"/>
                <a:sym typeface="Lato"/>
              </a:rPr>
              <a:t>Nice to meet you, I’m Hannah</a:t>
            </a:r>
            <a:endParaRPr sz="1600" b="0" i="0" u="none" strike="noStrike" cap="none">
              <a:solidFill>
                <a:schemeClr val="lt1"/>
              </a:solidFill>
              <a:latin typeface="Lato"/>
              <a:ea typeface="Lato"/>
              <a:cs typeface="Lato"/>
              <a:sym typeface="Lato"/>
            </a:endParaRPr>
          </a:p>
        </p:txBody>
      </p:sp>
      <p:grpSp>
        <p:nvGrpSpPr>
          <p:cNvPr id="790" name="Google Shape;790;p94"/>
          <p:cNvGrpSpPr/>
          <p:nvPr/>
        </p:nvGrpSpPr>
        <p:grpSpPr>
          <a:xfrm>
            <a:off x="10912685" y="3271240"/>
            <a:ext cx="2711222" cy="1177817"/>
            <a:chOff x="4849976" y="2300415"/>
            <a:chExt cx="2711222" cy="1177817"/>
          </a:xfrm>
        </p:grpSpPr>
        <p:pic>
          <p:nvPicPr>
            <p:cNvPr id="791" name="Google Shape;791;p94" descr="Badge Tick1 with solid fill"/>
            <p:cNvPicPr preferRelativeResize="0"/>
            <p:nvPr/>
          </p:nvPicPr>
          <p:blipFill rotWithShape="1">
            <a:blip r:embed="rId5">
              <a:alphaModFix/>
            </a:blip>
            <a:srcRect/>
            <a:stretch/>
          </p:blipFill>
          <p:spPr>
            <a:xfrm>
              <a:off x="4849976" y="2300415"/>
              <a:ext cx="1177817" cy="1177817"/>
            </a:xfrm>
            <a:prstGeom prst="rect">
              <a:avLst/>
            </a:prstGeom>
            <a:noFill/>
            <a:ln>
              <a:noFill/>
            </a:ln>
          </p:spPr>
        </p:pic>
        <p:sp>
          <p:nvSpPr>
            <p:cNvPr id="792" name="Google Shape;792;p94"/>
            <p:cNvSpPr txBox="1"/>
            <p:nvPr/>
          </p:nvSpPr>
          <p:spPr>
            <a:xfrm>
              <a:off x="6383381" y="2544655"/>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Yes</a:t>
              </a:r>
              <a:endParaRPr/>
            </a:p>
          </p:txBody>
        </p:sp>
      </p:grpSp>
      <p:grpSp>
        <p:nvGrpSpPr>
          <p:cNvPr id="793" name="Google Shape;793;p94"/>
          <p:cNvGrpSpPr/>
          <p:nvPr/>
        </p:nvGrpSpPr>
        <p:grpSpPr>
          <a:xfrm>
            <a:off x="10912685" y="4922495"/>
            <a:ext cx="2711222" cy="1215443"/>
            <a:chOff x="4849976" y="3953550"/>
            <a:chExt cx="2711222" cy="1215443"/>
          </a:xfrm>
        </p:grpSpPr>
        <p:pic>
          <p:nvPicPr>
            <p:cNvPr id="794" name="Google Shape;794;p94" descr="Badge Cross with solid fill"/>
            <p:cNvPicPr preferRelativeResize="0"/>
            <p:nvPr/>
          </p:nvPicPr>
          <p:blipFill rotWithShape="1">
            <a:blip r:embed="rId6">
              <a:alphaModFix/>
            </a:blip>
            <a:srcRect/>
            <a:stretch/>
          </p:blipFill>
          <p:spPr>
            <a:xfrm>
              <a:off x="4849976" y="3953550"/>
              <a:ext cx="1177816" cy="1177816"/>
            </a:xfrm>
            <a:prstGeom prst="rect">
              <a:avLst/>
            </a:prstGeom>
            <a:noFill/>
            <a:ln>
              <a:noFill/>
            </a:ln>
          </p:spPr>
        </p:pic>
        <p:sp>
          <p:nvSpPr>
            <p:cNvPr id="795" name="Google Shape;795;p94"/>
            <p:cNvSpPr txBox="1"/>
            <p:nvPr/>
          </p:nvSpPr>
          <p:spPr>
            <a:xfrm>
              <a:off x="6383381" y="4235416"/>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No</a:t>
              </a:r>
              <a:endParaRPr/>
            </a:p>
          </p:txBody>
        </p:sp>
      </p:grpSp>
      <p:sp>
        <p:nvSpPr>
          <p:cNvPr id="796" name="Google Shape;796;p94"/>
          <p:cNvSpPr/>
          <p:nvPr/>
        </p:nvSpPr>
        <p:spPr>
          <a:xfrm>
            <a:off x="10912685" y="3252426"/>
            <a:ext cx="2507847" cy="1215443"/>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95"/>
          <p:cNvSpPr txBox="1"/>
          <p:nvPr/>
        </p:nvSpPr>
        <p:spPr>
          <a:xfrm>
            <a:off x="4329238" y="609809"/>
            <a:ext cx="8889457"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Lato"/>
                <a:ea typeface="Lato"/>
                <a:cs typeface="Lato"/>
                <a:sym typeface="Lato"/>
              </a:rPr>
              <a:t>E-commerce deal: </a:t>
            </a:r>
            <a:r>
              <a:rPr lang="en-US" sz="4400" b="0" i="0" u="none" strike="noStrike" cap="none">
                <a:solidFill>
                  <a:srgbClr val="015639"/>
                </a:solidFill>
                <a:latin typeface="Lato"/>
                <a:ea typeface="Lato"/>
                <a:cs typeface="Lato"/>
                <a:sym typeface="Lato"/>
              </a:rPr>
              <a:t>Get a free gift card worth $20 with a min spend</a:t>
            </a:r>
            <a:endParaRPr/>
          </a:p>
        </p:txBody>
      </p:sp>
      <p:grpSp>
        <p:nvGrpSpPr>
          <p:cNvPr id="802" name="Google Shape;802;p95"/>
          <p:cNvGrpSpPr/>
          <p:nvPr/>
        </p:nvGrpSpPr>
        <p:grpSpPr>
          <a:xfrm>
            <a:off x="4329238" y="2807019"/>
            <a:ext cx="5911809" cy="3834765"/>
            <a:chOff x="4329238" y="2807019"/>
            <a:chExt cx="5911809" cy="3834765"/>
          </a:xfrm>
        </p:grpSpPr>
        <p:pic>
          <p:nvPicPr>
            <p:cNvPr id="803" name="Google Shape;803;p95" descr="preencoded.png"/>
            <p:cNvPicPr preferRelativeResize="0"/>
            <p:nvPr/>
          </p:nvPicPr>
          <p:blipFill rotWithShape="1">
            <a:blip r:embed="rId3">
              <a:alphaModFix/>
            </a:blip>
            <a:srcRect/>
            <a:stretch/>
          </p:blipFill>
          <p:spPr>
            <a:xfrm>
              <a:off x="4329238" y="2807019"/>
              <a:ext cx="5911809" cy="3834765"/>
            </a:xfrm>
            <a:prstGeom prst="rect">
              <a:avLst/>
            </a:prstGeom>
            <a:noFill/>
            <a:ln>
              <a:noFill/>
            </a:ln>
          </p:spPr>
        </p:pic>
        <p:pic>
          <p:nvPicPr>
            <p:cNvPr id="804" name="Google Shape;804;p95"/>
            <p:cNvPicPr preferRelativeResize="0"/>
            <p:nvPr/>
          </p:nvPicPr>
          <p:blipFill rotWithShape="1">
            <a:blip r:embed="rId4">
              <a:alphaModFix/>
            </a:blip>
            <a:srcRect/>
            <a:stretch/>
          </p:blipFill>
          <p:spPr>
            <a:xfrm>
              <a:off x="6625337" y="3594527"/>
              <a:ext cx="1430525" cy="2039260"/>
            </a:xfrm>
            <a:prstGeom prst="rect">
              <a:avLst/>
            </a:prstGeom>
            <a:noFill/>
            <a:ln>
              <a:noFill/>
            </a:ln>
          </p:spPr>
        </p:pic>
      </p:grpSp>
      <p:grpSp>
        <p:nvGrpSpPr>
          <p:cNvPr id="805" name="Google Shape;805;p95"/>
          <p:cNvGrpSpPr/>
          <p:nvPr/>
        </p:nvGrpSpPr>
        <p:grpSpPr>
          <a:xfrm>
            <a:off x="10912685" y="3271240"/>
            <a:ext cx="2711222" cy="1177817"/>
            <a:chOff x="4849976" y="2300415"/>
            <a:chExt cx="2711222" cy="1177817"/>
          </a:xfrm>
        </p:grpSpPr>
        <p:pic>
          <p:nvPicPr>
            <p:cNvPr id="806" name="Google Shape;806;p95" descr="Badge Tick1 with solid fill"/>
            <p:cNvPicPr preferRelativeResize="0"/>
            <p:nvPr/>
          </p:nvPicPr>
          <p:blipFill rotWithShape="1">
            <a:blip r:embed="rId5">
              <a:alphaModFix/>
            </a:blip>
            <a:srcRect/>
            <a:stretch/>
          </p:blipFill>
          <p:spPr>
            <a:xfrm>
              <a:off x="4849976" y="2300415"/>
              <a:ext cx="1177817" cy="1177817"/>
            </a:xfrm>
            <a:prstGeom prst="rect">
              <a:avLst/>
            </a:prstGeom>
            <a:noFill/>
            <a:ln>
              <a:noFill/>
            </a:ln>
          </p:spPr>
        </p:pic>
        <p:sp>
          <p:nvSpPr>
            <p:cNvPr id="807" name="Google Shape;807;p95"/>
            <p:cNvSpPr txBox="1"/>
            <p:nvPr/>
          </p:nvSpPr>
          <p:spPr>
            <a:xfrm>
              <a:off x="6383381" y="2544655"/>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Yes</a:t>
              </a:r>
              <a:endParaRPr/>
            </a:p>
          </p:txBody>
        </p:sp>
      </p:grpSp>
      <p:grpSp>
        <p:nvGrpSpPr>
          <p:cNvPr id="808" name="Google Shape;808;p95"/>
          <p:cNvGrpSpPr/>
          <p:nvPr/>
        </p:nvGrpSpPr>
        <p:grpSpPr>
          <a:xfrm>
            <a:off x="10912685" y="4922495"/>
            <a:ext cx="2711222" cy="1215443"/>
            <a:chOff x="4849976" y="3953550"/>
            <a:chExt cx="2711222" cy="1215443"/>
          </a:xfrm>
        </p:grpSpPr>
        <p:pic>
          <p:nvPicPr>
            <p:cNvPr id="809" name="Google Shape;809;p95" descr="Badge Cross with solid fill"/>
            <p:cNvPicPr preferRelativeResize="0"/>
            <p:nvPr/>
          </p:nvPicPr>
          <p:blipFill rotWithShape="1">
            <a:blip r:embed="rId6">
              <a:alphaModFix/>
            </a:blip>
            <a:srcRect/>
            <a:stretch/>
          </p:blipFill>
          <p:spPr>
            <a:xfrm>
              <a:off x="4849976" y="3953550"/>
              <a:ext cx="1177816" cy="1177816"/>
            </a:xfrm>
            <a:prstGeom prst="rect">
              <a:avLst/>
            </a:prstGeom>
            <a:noFill/>
            <a:ln>
              <a:noFill/>
            </a:ln>
          </p:spPr>
        </p:pic>
        <p:sp>
          <p:nvSpPr>
            <p:cNvPr id="810" name="Google Shape;810;p95"/>
            <p:cNvSpPr txBox="1"/>
            <p:nvPr/>
          </p:nvSpPr>
          <p:spPr>
            <a:xfrm>
              <a:off x="6383381" y="4235416"/>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No</a:t>
              </a:r>
              <a:endParaRPr/>
            </a:p>
          </p:txBody>
        </p:sp>
      </p:grpSp>
      <p:sp>
        <p:nvSpPr>
          <p:cNvPr id="811" name="Google Shape;811;p95"/>
          <p:cNvSpPr/>
          <p:nvPr/>
        </p:nvSpPr>
        <p:spPr>
          <a:xfrm>
            <a:off x="10827153" y="4922495"/>
            <a:ext cx="2507847" cy="1215443"/>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12" name="Google Shape;812;p95"/>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b="0" i="0" u="none" strike="noStrike" cap="none">
                <a:solidFill>
                  <a:srgbClr val="FFFFFF"/>
                </a:solidFill>
                <a:latin typeface="Comfortaa Medium"/>
                <a:ea typeface="Comfortaa Medium"/>
                <a:cs typeface="Comfortaa Medium"/>
                <a:sym typeface="Comfortaa Medium"/>
              </a:rPr>
              <a:t>Is this a scam?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82"/>
        <p:cNvGrpSpPr/>
        <p:nvPr/>
      </p:nvGrpSpPr>
      <p:grpSpPr>
        <a:xfrm>
          <a:off x="0" y="0"/>
          <a:ext cx="0" cy="0"/>
          <a:chOff x="0" y="0"/>
          <a:chExt cx="0" cy="0"/>
        </a:xfrm>
      </p:grpSpPr>
      <p:sp>
        <p:nvSpPr>
          <p:cNvPr id="483" name="Google Shape;483;p69"/>
          <p:cNvSpPr/>
          <p:nvPr/>
        </p:nvSpPr>
        <p:spPr>
          <a:xfrm>
            <a:off x="6565280" y="-1394800"/>
            <a:ext cx="3276000" cy="3284160"/>
          </a:xfrm>
          <a:prstGeom prst="ellipse">
            <a:avLst/>
          </a:prstGeom>
          <a:noFill/>
          <a:ln w="114300"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None/>
            </a:pPr>
            <a:endParaRPr sz="2240" b="0" i="0" u="none" strike="noStrike" cap="none">
              <a:solidFill>
                <a:srgbClr val="000000"/>
              </a:solidFill>
              <a:latin typeface="Lato"/>
              <a:ea typeface="Lato"/>
              <a:cs typeface="Lato"/>
              <a:sym typeface="Lato"/>
            </a:endParaRPr>
          </a:p>
        </p:txBody>
      </p:sp>
      <p:sp>
        <p:nvSpPr>
          <p:cNvPr id="484" name="Google Shape;484;p69"/>
          <p:cNvSpPr/>
          <p:nvPr/>
        </p:nvSpPr>
        <p:spPr>
          <a:xfrm>
            <a:off x="8203280" y="-2960"/>
            <a:ext cx="6427200" cy="8229600"/>
          </a:xfrm>
          <a:prstGeom prst="rect">
            <a:avLst/>
          </a:prstGeom>
          <a:solidFill>
            <a:schemeClr val="lt1"/>
          </a:solidFill>
          <a:ln>
            <a:noFill/>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None/>
            </a:pPr>
            <a:endParaRPr sz="2240" b="0" i="0" u="none" strike="noStrike" cap="none">
              <a:solidFill>
                <a:srgbClr val="000000"/>
              </a:solidFill>
              <a:latin typeface="Lato"/>
              <a:ea typeface="Lato"/>
              <a:cs typeface="Lato"/>
              <a:sym typeface="Lato"/>
            </a:endParaRPr>
          </a:p>
        </p:txBody>
      </p:sp>
      <p:sp>
        <p:nvSpPr>
          <p:cNvPr id="485" name="Google Shape;485;p69"/>
          <p:cNvSpPr txBox="1">
            <a:spLocks noGrp="1"/>
          </p:cNvSpPr>
          <p:nvPr>
            <p:ph type="ctrTitle" idx="4294967295"/>
          </p:nvPr>
        </p:nvSpPr>
        <p:spPr>
          <a:xfrm>
            <a:off x="940926" y="805160"/>
            <a:ext cx="7482637" cy="2625600"/>
          </a:xfrm>
          <a:prstGeom prst="rect">
            <a:avLst/>
          </a:prstGeom>
          <a:noFill/>
          <a:ln>
            <a:noFill/>
          </a:ln>
        </p:spPr>
        <p:txBody>
          <a:bodyPr spcFirstLastPara="1" wrap="square" lIns="146275" tIns="146275" rIns="146275" bIns="146275" anchor="b" anchorCtr="0">
            <a:normAutofit/>
          </a:bodyPr>
          <a:lstStyle/>
          <a:p>
            <a:pPr marL="0" marR="0" lvl="0" indent="0" algn="l" rtl="0">
              <a:lnSpc>
                <a:spcPct val="100000"/>
              </a:lnSpc>
              <a:spcBef>
                <a:spcPts val="0"/>
              </a:spcBef>
              <a:spcAft>
                <a:spcPts val="0"/>
              </a:spcAft>
              <a:buClr>
                <a:schemeClr val="dk1"/>
              </a:buClr>
              <a:buSzPts val="2800"/>
              <a:buFont typeface="Lato"/>
              <a:buNone/>
            </a:pPr>
            <a:r>
              <a:rPr lang="en-US" sz="5760" b="1" i="0" u="none" strike="noStrike" cap="none">
                <a:solidFill>
                  <a:schemeClr val="dk1"/>
                </a:solidFill>
                <a:latin typeface="Comfortaa Medium"/>
                <a:ea typeface="Comfortaa Medium"/>
                <a:cs typeface="Comfortaa Medium"/>
                <a:sym typeface="Comfortaa Medium"/>
              </a:rPr>
              <a:t>In your group…</a:t>
            </a:r>
            <a:endParaRPr sz="5760" b="1" i="0" u="none" strike="noStrike" cap="none">
              <a:solidFill>
                <a:schemeClr val="dk1"/>
              </a:solidFill>
              <a:latin typeface="Comfortaa Medium"/>
              <a:ea typeface="Comfortaa Medium"/>
              <a:cs typeface="Comfortaa Medium"/>
              <a:sym typeface="Comfortaa Medium"/>
            </a:endParaRPr>
          </a:p>
        </p:txBody>
      </p:sp>
      <p:pic>
        <p:nvPicPr>
          <p:cNvPr id="486" name="Google Shape;486;p69"/>
          <p:cNvPicPr preferRelativeResize="0"/>
          <p:nvPr/>
        </p:nvPicPr>
        <p:blipFill rotWithShape="1">
          <a:blip r:embed="rId3">
            <a:alphaModFix/>
          </a:blip>
          <a:srcRect/>
          <a:stretch/>
        </p:blipFill>
        <p:spPr>
          <a:xfrm>
            <a:off x="377078" y="347960"/>
            <a:ext cx="1268560" cy="1268560"/>
          </a:xfrm>
          <a:prstGeom prst="rect">
            <a:avLst/>
          </a:prstGeom>
          <a:noFill/>
          <a:ln>
            <a:noFill/>
          </a:ln>
        </p:spPr>
      </p:pic>
      <p:sp>
        <p:nvSpPr>
          <p:cNvPr id="487" name="Google Shape;487;p69"/>
          <p:cNvSpPr txBox="1"/>
          <p:nvPr/>
        </p:nvSpPr>
        <p:spPr>
          <a:xfrm>
            <a:off x="1011359" y="3641558"/>
            <a:ext cx="6704446" cy="3782882"/>
          </a:xfrm>
          <a:prstGeom prst="rect">
            <a:avLst/>
          </a:prstGeom>
          <a:noFill/>
          <a:ln>
            <a:noFill/>
          </a:ln>
        </p:spPr>
        <p:txBody>
          <a:bodyPr spcFirstLastPara="1" wrap="square" lIns="146275" tIns="146275" rIns="146275" bIns="146275" anchor="t" anchorCtr="0">
            <a:noAutofit/>
          </a:bodyPr>
          <a:lstStyle/>
          <a:p>
            <a:pPr marL="685800" marR="0" lvl="0" indent="-685800" algn="l" rtl="0">
              <a:lnSpc>
                <a:spcPct val="100000"/>
              </a:lnSpc>
              <a:spcBef>
                <a:spcPts val="0"/>
              </a:spcBef>
              <a:spcAft>
                <a:spcPts val="0"/>
              </a:spcAft>
              <a:buClr>
                <a:srgbClr val="000000"/>
              </a:buClr>
              <a:buSzPts val="4000"/>
              <a:buFont typeface="Arial"/>
              <a:buChar char="•"/>
            </a:pPr>
            <a:r>
              <a:rPr lang="en-US" sz="4000" b="0" i="0" u="none" strike="noStrike" cap="none">
                <a:solidFill>
                  <a:srgbClr val="015639"/>
                </a:solidFill>
                <a:latin typeface="Lato"/>
                <a:ea typeface="Lato"/>
                <a:cs typeface="Lato"/>
                <a:sym typeface="Lato"/>
              </a:rPr>
              <a:t>Introduce yourself </a:t>
            </a:r>
            <a:endParaRPr/>
          </a:p>
          <a:p>
            <a:pPr marL="685800" marR="0" lvl="0" indent="-685800" algn="l" rtl="0">
              <a:lnSpc>
                <a:spcPct val="100000"/>
              </a:lnSpc>
              <a:spcBef>
                <a:spcPts val="1800"/>
              </a:spcBef>
              <a:spcAft>
                <a:spcPts val="0"/>
              </a:spcAft>
              <a:buClr>
                <a:srgbClr val="000000"/>
              </a:buClr>
              <a:buSzPts val="4000"/>
              <a:buFont typeface="Arial"/>
              <a:buChar char="•"/>
            </a:pPr>
            <a:r>
              <a:rPr lang="en-US" sz="4000" b="0" i="0" u="none" strike="noStrike" cap="none">
                <a:solidFill>
                  <a:srgbClr val="015639"/>
                </a:solidFill>
                <a:latin typeface="Lato"/>
                <a:ea typeface="Lato"/>
                <a:cs typeface="Lato"/>
                <a:sym typeface="Lato"/>
              </a:rPr>
              <a:t>How many children &amp; children’s age</a:t>
            </a:r>
            <a:endParaRPr/>
          </a:p>
          <a:p>
            <a:pPr marL="685800" marR="0" lvl="0" indent="-685800" algn="l" rtl="0">
              <a:lnSpc>
                <a:spcPct val="100000"/>
              </a:lnSpc>
              <a:spcBef>
                <a:spcPts val="1800"/>
              </a:spcBef>
              <a:spcAft>
                <a:spcPts val="1800"/>
              </a:spcAft>
              <a:buClr>
                <a:srgbClr val="000000"/>
              </a:buClr>
              <a:buSzPts val="4000"/>
              <a:buFont typeface="Arial"/>
              <a:buChar char="•"/>
            </a:pPr>
            <a:r>
              <a:rPr lang="en-US" sz="4000" b="0" i="0" u="none" strike="noStrike" cap="none">
                <a:solidFill>
                  <a:srgbClr val="015639"/>
                </a:solidFill>
                <a:latin typeface="Lato"/>
                <a:ea typeface="Lato"/>
                <a:cs typeface="Lato"/>
                <a:sym typeface="Lato"/>
              </a:rPr>
              <a:t>Your biggest concern as a Digital Native parent.</a:t>
            </a:r>
            <a:endParaRPr sz="4000" b="0" i="0" u="none" strike="noStrike" cap="none">
              <a:solidFill>
                <a:srgbClr val="015639"/>
              </a:solidFill>
              <a:latin typeface="Lato"/>
              <a:ea typeface="Lato"/>
              <a:cs typeface="Lato"/>
              <a:sym typeface="Lato"/>
            </a:endParaRPr>
          </a:p>
        </p:txBody>
      </p:sp>
      <p:pic>
        <p:nvPicPr>
          <p:cNvPr id="488" name="Google Shape;488;p69"/>
          <p:cNvPicPr preferRelativeResize="0"/>
          <p:nvPr/>
        </p:nvPicPr>
        <p:blipFill rotWithShape="1">
          <a:blip r:embed="rId4">
            <a:alphaModFix/>
          </a:blip>
          <a:srcRect/>
          <a:stretch/>
        </p:blipFill>
        <p:spPr>
          <a:xfrm>
            <a:off x="8585905" y="1357601"/>
            <a:ext cx="5661949" cy="55084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96"/>
          <p:cNvSpPr txBox="1"/>
          <p:nvPr/>
        </p:nvSpPr>
        <p:spPr>
          <a:xfrm>
            <a:off x="4329238" y="609809"/>
            <a:ext cx="9400477" cy="2115439"/>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Lato"/>
                <a:ea typeface="Lato"/>
                <a:cs typeface="Lato"/>
                <a:sym typeface="Lato"/>
              </a:rPr>
              <a:t>Shopping Offer: </a:t>
            </a:r>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15639"/>
                </a:solidFill>
                <a:latin typeface="Lato"/>
                <a:ea typeface="Lato"/>
                <a:cs typeface="Lato"/>
                <a:sym typeface="Lato"/>
              </a:rPr>
              <a:t>Limited edition shoes at 90% discount </a:t>
            </a:r>
            <a:endParaRPr/>
          </a:p>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rgbClr val="015639"/>
              </a:solidFill>
              <a:latin typeface="Lato"/>
              <a:ea typeface="Lato"/>
              <a:cs typeface="Lato"/>
              <a:sym typeface="Lato"/>
            </a:endParaRPr>
          </a:p>
        </p:txBody>
      </p:sp>
      <p:pic>
        <p:nvPicPr>
          <p:cNvPr id="818" name="Google Shape;818;p96" descr="preencoded.png"/>
          <p:cNvPicPr preferRelativeResize="0"/>
          <p:nvPr/>
        </p:nvPicPr>
        <p:blipFill rotWithShape="1">
          <a:blip r:embed="rId3">
            <a:alphaModFix/>
          </a:blip>
          <a:srcRect/>
          <a:stretch/>
        </p:blipFill>
        <p:spPr>
          <a:xfrm>
            <a:off x="4329238" y="2895600"/>
            <a:ext cx="5923126" cy="3655173"/>
          </a:xfrm>
          <a:prstGeom prst="rect">
            <a:avLst/>
          </a:prstGeom>
          <a:noFill/>
          <a:ln>
            <a:noFill/>
          </a:ln>
        </p:spPr>
      </p:pic>
      <p:grpSp>
        <p:nvGrpSpPr>
          <p:cNvPr id="819" name="Google Shape;819;p96"/>
          <p:cNvGrpSpPr/>
          <p:nvPr/>
        </p:nvGrpSpPr>
        <p:grpSpPr>
          <a:xfrm>
            <a:off x="10912685" y="3271240"/>
            <a:ext cx="2711222" cy="1177817"/>
            <a:chOff x="4849976" y="2300415"/>
            <a:chExt cx="2711222" cy="1177817"/>
          </a:xfrm>
        </p:grpSpPr>
        <p:pic>
          <p:nvPicPr>
            <p:cNvPr id="820" name="Google Shape;820;p96" descr="Badge Tick1 with solid fill"/>
            <p:cNvPicPr preferRelativeResize="0"/>
            <p:nvPr/>
          </p:nvPicPr>
          <p:blipFill rotWithShape="1">
            <a:blip r:embed="rId4">
              <a:alphaModFix/>
            </a:blip>
            <a:srcRect/>
            <a:stretch/>
          </p:blipFill>
          <p:spPr>
            <a:xfrm>
              <a:off x="4849976" y="2300415"/>
              <a:ext cx="1177817" cy="1177817"/>
            </a:xfrm>
            <a:prstGeom prst="rect">
              <a:avLst/>
            </a:prstGeom>
            <a:noFill/>
            <a:ln>
              <a:noFill/>
            </a:ln>
          </p:spPr>
        </p:pic>
        <p:sp>
          <p:nvSpPr>
            <p:cNvPr id="821" name="Google Shape;821;p96"/>
            <p:cNvSpPr txBox="1"/>
            <p:nvPr/>
          </p:nvSpPr>
          <p:spPr>
            <a:xfrm>
              <a:off x="6383381" y="2544655"/>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Yes</a:t>
              </a:r>
              <a:endParaRPr/>
            </a:p>
          </p:txBody>
        </p:sp>
      </p:grpSp>
      <p:grpSp>
        <p:nvGrpSpPr>
          <p:cNvPr id="822" name="Google Shape;822;p96"/>
          <p:cNvGrpSpPr/>
          <p:nvPr/>
        </p:nvGrpSpPr>
        <p:grpSpPr>
          <a:xfrm>
            <a:off x="10912685" y="4922495"/>
            <a:ext cx="2711222" cy="1215443"/>
            <a:chOff x="4849976" y="3953550"/>
            <a:chExt cx="2711222" cy="1215443"/>
          </a:xfrm>
        </p:grpSpPr>
        <p:pic>
          <p:nvPicPr>
            <p:cNvPr id="823" name="Google Shape;823;p96" descr="Badge Cross with solid fill"/>
            <p:cNvPicPr preferRelativeResize="0"/>
            <p:nvPr/>
          </p:nvPicPr>
          <p:blipFill rotWithShape="1">
            <a:blip r:embed="rId5">
              <a:alphaModFix/>
            </a:blip>
            <a:srcRect/>
            <a:stretch/>
          </p:blipFill>
          <p:spPr>
            <a:xfrm>
              <a:off x="4849976" y="3953550"/>
              <a:ext cx="1177816" cy="1177816"/>
            </a:xfrm>
            <a:prstGeom prst="rect">
              <a:avLst/>
            </a:prstGeom>
            <a:noFill/>
            <a:ln>
              <a:noFill/>
            </a:ln>
          </p:spPr>
        </p:pic>
        <p:sp>
          <p:nvSpPr>
            <p:cNvPr id="824" name="Google Shape;824;p96"/>
            <p:cNvSpPr txBox="1"/>
            <p:nvPr/>
          </p:nvSpPr>
          <p:spPr>
            <a:xfrm>
              <a:off x="6383381" y="4235416"/>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No</a:t>
              </a:r>
              <a:endParaRPr/>
            </a:p>
          </p:txBody>
        </p:sp>
      </p:grpSp>
      <p:sp>
        <p:nvSpPr>
          <p:cNvPr id="825" name="Google Shape;825;p96"/>
          <p:cNvSpPr/>
          <p:nvPr/>
        </p:nvSpPr>
        <p:spPr>
          <a:xfrm>
            <a:off x="10912685" y="3252426"/>
            <a:ext cx="2507847" cy="1215443"/>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26" name="Google Shape;826;p96"/>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b="1" i="0" u="none" strike="noStrike" cap="none">
                <a:solidFill>
                  <a:srgbClr val="FFFFFF"/>
                </a:solidFill>
                <a:latin typeface="Comfortaa"/>
                <a:ea typeface="Comfortaa"/>
                <a:cs typeface="Comfortaa"/>
                <a:sym typeface="Comfortaa"/>
              </a:rPr>
              <a:t>Is this a scam?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97"/>
          <p:cNvSpPr txBox="1"/>
          <p:nvPr/>
        </p:nvSpPr>
        <p:spPr>
          <a:xfrm>
            <a:off x="4329239" y="609809"/>
            <a:ext cx="8116852"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Lato"/>
                <a:ea typeface="Lato"/>
                <a:cs typeface="Lato"/>
                <a:sym typeface="Lato"/>
              </a:rPr>
              <a:t>Reward: </a:t>
            </a:r>
            <a:r>
              <a:rPr lang="en-US" sz="4400" b="0" i="0" u="none" strike="noStrike" cap="none">
                <a:solidFill>
                  <a:srgbClr val="015639"/>
                </a:solidFill>
                <a:latin typeface="Lato"/>
                <a:ea typeface="Lato"/>
                <a:cs typeface="Lato"/>
                <a:sym typeface="Lato"/>
              </a:rPr>
              <a:t>A pair of Tailor Swift tickets from your bank</a:t>
            </a:r>
            <a:endParaRPr/>
          </a:p>
        </p:txBody>
      </p:sp>
      <p:grpSp>
        <p:nvGrpSpPr>
          <p:cNvPr id="832" name="Google Shape;832;p97"/>
          <p:cNvGrpSpPr/>
          <p:nvPr/>
        </p:nvGrpSpPr>
        <p:grpSpPr>
          <a:xfrm>
            <a:off x="4329238" y="2807019"/>
            <a:ext cx="5911809" cy="3834764"/>
            <a:chOff x="4329238" y="2807019"/>
            <a:chExt cx="5911809" cy="3834764"/>
          </a:xfrm>
        </p:grpSpPr>
        <p:pic>
          <p:nvPicPr>
            <p:cNvPr id="833" name="Google Shape;833;p97" descr="preencoded.png"/>
            <p:cNvPicPr preferRelativeResize="0"/>
            <p:nvPr/>
          </p:nvPicPr>
          <p:blipFill rotWithShape="1">
            <a:blip r:embed="rId3">
              <a:alphaModFix/>
            </a:blip>
            <a:srcRect/>
            <a:stretch/>
          </p:blipFill>
          <p:spPr>
            <a:xfrm>
              <a:off x="4329238" y="2807019"/>
              <a:ext cx="5911809" cy="3834764"/>
            </a:xfrm>
            <a:prstGeom prst="rect">
              <a:avLst/>
            </a:prstGeom>
            <a:noFill/>
            <a:ln>
              <a:noFill/>
            </a:ln>
          </p:spPr>
        </p:pic>
        <p:sp>
          <p:nvSpPr>
            <p:cNvPr id="834" name="Google Shape;834;p97"/>
            <p:cNvSpPr txBox="1"/>
            <p:nvPr/>
          </p:nvSpPr>
          <p:spPr>
            <a:xfrm>
              <a:off x="6412304" y="4563362"/>
              <a:ext cx="1720314" cy="635815"/>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Arial"/>
                  <a:ea typeface="Arial"/>
                  <a:cs typeface="Arial"/>
                  <a:sym typeface="Arial"/>
                </a:rPr>
                <a:t>You have a pair of tickets to Tailor Swift concert. </a:t>
              </a:r>
              <a:endParaRPr sz="1400" b="0" i="0" u="none" strike="noStrike" cap="none">
                <a:solidFill>
                  <a:srgbClr val="FEFEFE"/>
                </a:solidFill>
                <a:latin typeface="Arial"/>
                <a:ea typeface="Arial"/>
                <a:cs typeface="Arial"/>
                <a:sym typeface="Arial"/>
              </a:endParaRPr>
            </a:p>
          </p:txBody>
        </p:sp>
        <p:sp>
          <p:nvSpPr>
            <p:cNvPr id="835" name="Google Shape;835;p97"/>
            <p:cNvSpPr/>
            <p:nvPr/>
          </p:nvSpPr>
          <p:spPr>
            <a:xfrm>
              <a:off x="6391710" y="5326178"/>
              <a:ext cx="695078" cy="266961"/>
            </a:xfrm>
            <a:prstGeom prst="flowChartTerminator">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dk1"/>
                  </a:solidFill>
                  <a:latin typeface="Lato"/>
                  <a:ea typeface="Lato"/>
                  <a:cs typeface="Lato"/>
                  <a:sym typeface="Lato"/>
                </a:rPr>
                <a:t>Redeem</a:t>
              </a:r>
              <a:endParaRPr sz="900" b="0" i="0" u="none" strike="noStrike" cap="none">
                <a:solidFill>
                  <a:schemeClr val="dk1"/>
                </a:solidFill>
                <a:latin typeface="Lato"/>
                <a:ea typeface="Lato"/>
                <a:cs typeface="Lato"/>
                <a:sym typeface="Lato"/>
              </a:endParaRPr>
            </a:p>
          </p:txBody>
        </p:sp>
      </p:grpSp>
      <p:grpSp>
        <p:nvGrpSpPr>
          <p:cNvPr id="836" name="Google Shape;836;p97"/>
          <p:cNvGrpSpPr/>
          <p:nvPr/>
        </p:nvGrpSpPr>
        <p:grpSpPr>
          <a:xfrm>
            <a:off x="10912685" y="3271240"/>
            <a:ext cx="2711222" cy="1177817"/>
            <a:chOff x="4849976" y="2300415"/>
            <a:chExt cx="2711222" cy="1177817"/>
          </a:xfrm>
        </p:grpSpPr>
        <p:pic>
          <p:nvPicPr>
            <p:cNvPr id="837" name="Google Shape;837;p97" descr="Badge Tick1 with solid fill"/>
            <p:cNvPicPr preferRelativeResize="0"/>
            <p:nvPr/>
          </p:nvPicPr>
          <p:blipFill rotWithShape="1">
            <a:blip r:embed="rId4">
              <a:alphaModFix/>
            </a:blip>
            <a:srcRect/>
            <a:stretch/>
          </p:blipFill>
          <p:spPr>
            <a:xfrm>
              <a:off x="4849976" y="2300415"/>
              <a:ext cx="1177817" cy="1177817"/>
            </a:xfrm>
            <a:prstGeom prst="rect">
              <a:avLst/>
            </a:prstGeom>
            <a:noFill/>
            <a:ln>
              <a:noFill/>
            </a:ln>
          </p:spPr>
        </p:pic>
        <p:sp>
          <p:nvSpPr>
            <p:cNvPr id="838" name="Google Shape;838;p97"/>
            <p:cNvSpPr txBox="1"/>
            <p:nvPr/>
          </p:nvSpPr>
          <p:spPr>
            <a:xfrm>
              <a:off x="6383381" y="2544655"/>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Yes</a:t>
              </a:r>
              <a:endParaRPr/>
            </a:p>
          </p:txBody>
        </p:sp>
      </p:grpSp>
      <p:grpSp>
        <p:nvGrpSpPr>
          <p:cNvPr id="839" name="Google Shape;839;p97"/>
          <p:cNvGrpSpPr/>
          <p:nvPr/>
        </p:nvGrpSpPr>
        <p:grpSpPr>
          <a:xfrm>
            <a:off x="10912685" y="4922495"/>
            <a:ext cx="2711222" cy="1215443"/>
            <a:chOff x="4849976" y="3953550"/>
            <a:chExt cx="2711222" cy="1215443"/>
          </a:xfrm>
        </p:grpSpPr>
        <p:pic>
          <p:nvPicPr>
            <p:cNvPr id="840" name="Google Shape;840;p97" descr="Badge Cross with solid fill"/>
            <p:cNvPicPr preferRelativeResize="0"/>
            <p:nvPr/>
          </p:nvPicPr>
          <p:blipFill rotWithShape="1">
            <a:blip r:embed="rId5">
              <a:alphaModFix/>
            </a:blip>
            <a:srcRect/>
            <a:stretch/>
          </p:blipFill>
          <p:spPr>
            <a:xfrm>
              <a:off x="4849976" y="3953550"/>
              <a:ext cx="1177816" cy="1177816"/>
            </a:xfrm>
            <a:prstGeom prst="rect">
              <a:avLst/>
            </a:prstGeom>
            <a:noFill/>
            <a:ln>
              <a:noFill/>
            </a:ln>
          </p:spPr>
        </p:pic>
        <p:sp>
          <p:nvSpPr>
            <p:cNvPr id="841" name="Google Shape;841;p97"/>
            <p:cNvSpPr txBox="1"/>
            <p:nvPr/>
          </p:nvSpPr>
          <p:spPr>
            <a:xfrm>
              <a:off x="6383381" y="4235416"/>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No</a:t>
              </a:r>
              <a:endParaRPr/>
            </a:p>
          </p:txBody>
        </p:sp>
      </p:grpSp>
      <p:sp>
        <p:nvSpPr>
          <p:cNvPr id="842" name="Google Shape;842;p97"/>
          <p:cNvSpPr/>
          <p:nvPr/>
        </p:nvSpPr>
        <p:spPr>
          <a:xfrm>
            <a:off x="10827153" y="3258795"/>
            <a:ext cx="2507847" cy="1215443"/>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43" name="Google Shape;843;p97"/>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b="1" i="0" u="none" strike="noStrike" cap="none">
                <a:solidFill>
                  <a:srgbClr val="FFFFFF"/>
                </a:solidFill>
                <a:latin typeface="Comfortaa"/>
                <a:ea typeface="Comfortaa"/>
                <a:cs typeface="Comfortaa"/>
                <a:sym typeface="Comfortaa"/>
              </a:rPr>
              <a:t>Is this a scam?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98"/>
          <p:cNvSpPr txBox="1"/>
          <p:nvPr/>
        </p:nvSpPr>
        <p:spPr>
          <a:xfrm>
            <a:off x="4329238" y="609809"/>
            <a:ext cx="9400477"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Lato"/>
                <a:ea typeface="Lato"/>
                <a:cs typeface="Lato"/>
                <a:sym typeface="Lato"/>
              </a:rPr>
              <a:t>Gaming Rewards: </a:t>
            </a:r>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15639"/>
                </a:solidFill>
                <a:latin typeface="Lato"/>
                <a:ea typeface="Lato"/>
                <a:cs typeface="Lato"/>
                <a:sym typeface="Lato"/>
              </a:rPr>
              <a:t>Get free Robux for completing survey</a:t>
            </a:r>
            <a:endParaRPr/>
          </a:p>
        </p:txBody>
      </p:sp>
      <p:pic>
        <p:nvPicPr>
          <p:cNvPr id="849" name="Google Shape;849;p98" descr="preencoded.png"/>
          <p:cNvPicPr preferRelativeResize="0"/>
          <p:nvPr/>
        </p:nvPicPr>
        <p:blipFill rotWithShape="1">
          <a:blip r:embed="rId3">
            <a:alphaModFix/>
          </a:blip>
          <a:srcRect/>
          <a:stretch/>
        </p:blipFill>
        <p:spPr>
          <a:xfrm>
            <a:off x="4329238" y="2807019"/>
            <a:ext cx="5911809" cy="3834765"/>
          </a:xfrm>
          <a:prstGeom prst="rect">
            <a:avLst/>
          </a:prstGeom>
          <a:noFill/>
          <a:ln>
            <a:noFill/>
          </a:ln>
        </p:spPr>
      </p:pic>
      <p:grpSp>
        <p:nvGrpSpPr>
          <p:cNvPr id="850" name="Google Shape;850;p98"/>
          <p:cNvGrpSpPr/>
          <p:nvPr/>
        </p:nvGrpSpPr>
        <p:grpSpPr>
          <a:xfrm>
            <a:off x="10912685" y="3271240"/>
            <a:ext cx="2711222" cy="1177817"/>
            <a:chOff x="4849976" y="2300415"/>
            <a:chExt cx="2711222" cy="1177817"/>
          </a:xfrm>
        </p:grpSpPr>
        <p:pic>
          <p:nvPicPr>
            <p:cNvPr id="851" name="Google Shape;851;p98" descr="Badge Tick1 with solid fill"/>
            <p:cNvPicPr preferRelativeResize="0"/>
            <p:nvPr/>
          </p:nvPicPr>
          <p:blipFill rotWithShape="1">
            <a:blip r:embed="rId4">
              <a:alphaModFix/>
            </a:blip>
            <a:srcRect/>
            <a:stretch/>
          </p:blipFill>
          <p:spPr>
            <a:xfrm>
              <a:off x="4849976" y="2300415"/>
              <a:ext cx="1177817" cy="1177817"/>
            </a:xfrm>
            <a:prstGeom prst="rect">
              <a:avLst/>
            </a:prstGeom>
            <a:noFill/>
            <a:ln>
              <a:noFill/>
            </a:ln>
          </p:spPr>
        </p:pic>
        <p:sp>
          <p:nvSpPr>
            <p:cNvPr id="852" name="Google Shape;852;p98"/>
            <p:cNvSpPr txBox="1"/>
            <p:nvPr/>
          </p:nvSpPr>
          <p:spPr>
            <a:xfrm>
              <a:off x="6383381" y="2544655"/>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Yes</a:t>
              </a:r>
              <a:endParaRPr/>
            </a:p>
          </p:txBody>
        </p:sp>
      </p:grpSp>
      <p:grpSp>
        <p:nvGrpSpPr>
          <p:cNvPr id="853" name="Google Shape;853;p98"/>
          <p:cNvGrpSpPr/>
          <p:nvPr/>
        </p:nvGrpSpPr>
        <p:grpSpPr>
          <a:xfrm>
            <a:off x="10912685" y="4922495"/>
            <a:ext cx="2711222" cy="1215443"/>
            <a:chOff x="4849976" y="3953550"/>
            <a:chExt cx="2711222" cy="1215443"/>
          </a:xfrm>
        </p:grpSpPr>
        <p:pic>
          <p:nvPicPr>
            <p:cNvPr id="854" name="Google Shape;854;p98" descr="Badge Cross with solid fill"/>
            <p:cNvPicPr preferRelativeResize="0"/>
            <p:nvPr/>
          </p:nvPicPr>
          <p:blipFill rotWithShape="1">
            <a:blip r:embed="rId5">
              <a:alphaModFix/>
            </a:blip>
            <a:srcRect/>
            <a:stretch/>
          </p:blipFill>
          <p:spPr>
            <a:xfrm>
              <a:off x="4849976" y="3953550"/>
              <a:ext cx="1177816" cy="1177816"/>
            </a:xfrm>
            <a:prstGeom prst="rect">
              <a:avLst/>
            </a:prstGeom>
            <a:noFill/>
            <a:ln>
              <a:noFill/>
            </a:ln>
          </p:spPr>
        </p:pic>
        <p:sp>
          <p:nvSpPr>
            <p:cNvPr id="855" name="Google Shape;855;p98"/>
            <p:cNvSpPr txBox="1"/>
            <p:nvPr/>
          </p:nvSpPr>
          <p:spPr>
            <a:xfrm>
              <a:off x="6383381" y="4235416"/>
              <a:ext cx="1177817" cy="933577"/>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2400"/>
                </a:spcAft>
                <a:buNone/>
              </a:pPr>
              <a:r>
                <a:rPr lang="en-US" sz="3520" b="0" i="0" u="none" strike="noStrike" cap="none">
                  <a:solidFill>
                    <a:schemeClr val="dk1"/>
                  </a:solidFill>
                  <a:latin typeface="Lato"/>
                  <a:ea typeface="Lato"/>
                  <a:cs typeface="Lato"/>
                  <a:sym typeface="Lato"/>
                </a:rPr>
                <a:t>No</a:t>
              </a:r>
              <a:endParaRPr/>
            </a:p>
          </p:txBody>
        </p:sp>
      </p:grpSp>
      <p:sp>
        <p:nvSpPr>
          <p:cNvPr id="856" name="Google Shape;856;p98"/>
          <p:cNvSpPr/>
          <p:nvPr/>
        </p:nvSpPr>
        <p:spPr>
          <a:xfrm>
            <a:off x="10836577" y="3252426"/>
            <a:ext cx="2507847" cy="1215443"/>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57" name="Google Shape;857;p98"/>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000" b="1" i="0" u="none" strike="noStrike" cap="none">
                <a:solidFill>
                  <a:srgbClr val="FFFFFF"/>
                </a:solidFill>
                <a:latin typeface="Comfortaa"/>
                <a:ea typeface="Comfortaa"/>
                <a:cs typeface="Comfortaa"/>
                <a:sym typeface="Comfortaa"/>
              </a:rPr>
              <a:t>Is this a scam?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99"/>
          <p:cNvSpPr/>
          <p:nvPr/>
        </p:nvSpPr>
        <p:spPr>
          <a:xfrm>
            <a:off x="3103418" y="5135592"/>
            <a:ext cx="10452515" cy="862811"/>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63" name="Google Shape;863;p99"/>
          <p:cNvSpPr/>
          <p:nvPr/>
        </p:nvSpPr>
        <p:spPr>
          <a:xfrm>
            <a:off x="3103417" y="6188672"/>
            <a:ext cx="7495310" cy="862811"/>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64" name="Google Shape;864;p99"/>
          <p:cNvSpPr/>
          <p:nvPr/>
        </p:nvSpPr>
        <p:spPr>
          <a:xfrm>
            <a:off x="3103418" y="4063971"/>
            <a:ext cx="10452515" cy="839669"/>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65" name="Google Shape;865;p99"/>
          <p:cNvSpPr/>
          <p:nvPr/>
        </p:nvSpPr>
        <p:spPr>
          <a:xfrm>
            <a:off x="875711" y="4154149"/>
            <a:ext cx="2812473" cy="658278"/>
          </a:xfrm>
          <a:prstGeom prst="homePlate">
            <a:avLst>
              <a:gd name="adj" fmla="val 50000"/>
            </a:avLst>
          </a:prstGeom>
          <a:solidFill>
            <a:srgbClr val="B028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0" i="0" u="none" strike="noStrike" cap="none">
                <a:solidFill>
                  <a:schemeClr val="lt1"/>
                </a:solidFill>
                <a:latin typeface="Comfortaa Medium"/>
                <a:ea typeface="Comfortaa Medium"/>
                <a:cs typeface="Comfortaa Medium"/>
                <a:sym typeface="Comfortaa Medium"/>
              </a:rPr>
              <a:t>Rewards</a:t>
            </a:r>
            <a:endParaRPr sz="3300" b="0" i="0" u="none" strike="noStrike" cap="none">
              <a:solidFill>
                <a:schemeClr val="lt1"/>
              </a:solidFill>
              <a:latin typeface="Comfortaa Medium"/>
              <a:ea typeface="Comfortaa Medium"/>
              <a:cs typeface="Comfortaa Medium"/>
              <a:sym typeface="Comfortaa Medium"/>
            </a:endParaRPr>
          </a:p>
        </p:txBody>
      </p:sp>
      <p:sp>
        <p:nvSpPr>
          <p:cNvPr id="866" name="Google Shape;866;p99"/>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33</a:t>
            </a:fld>
            <a:endParaRPr/>
          </a:p>
        </p:txBody>
      </p:sp>
      <p:sp>
        <p:nvSpPr>
          <p:cNvPr id="867" name="Google Shape;867;p99"/>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3725"/>
                </a:solidFill>
                <a:latin typeface="Lato"/>
                <a:ea typeface="Lato"/>
                <a:cs typeface="Lato"/>
                <a:sym typeface="Lato"/>
              </a:rPr>
              <a:t>Credit: White Byte</a:t>
            </a:r>
            <a:endParaRPr/>
          </a:p>
        </p:txBody>
      </p:sp>
      <p:sp>
        <p:nvSpPr>
          <p:cNvPr id="868" name="Google Shape;868;p99"/>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Age-based scams &amp; harms</a:t>
            </a:r>
            <a:endParaRPr/>
          </a:p>
        </p:txBody>
      </p:sp>
      <p:sp>
        <p:nvSpPr>
          <p:cNvPr id="869" name="Google Shape;869;p99"/>
          <p:cNvSpPr/>
          <p:nvPr/>
        </p:nvSpPr>
        <p:spPr>
          <a:xfrm>
            <a:off x="875711" y="5216225"/>
            <a:ext cx="2812473" cy="658278"/>
          </a:xfrm>
          <a:prstGeom prst="homePlate">
            <a:avLst>
              <a:gd name="adj" fmla="val 50000"/>
            </a:avLst>
          </a:prstGeom>
          <a:solidFill>
            <a:srgbClr val="75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0" i="0" u="none" strike="noStrike" cap="none">
                <a:solidFill>
                  <a:schemeClr val="lt1"/>
                </a:solidFill>
                <a:latin typeface="Comfortaa Medium"/>
                <a:ea typeface="Comfortaa Medium"/>
                <a:cs typeface="Comfortaa Medium"/>
                <a:sym typeface="Comfortaa Medium"/>
              </a:rPr>
              <a:t>Friends</a:t>
            </a:r>
            <a:endParaRPr sz="3300" b="0" i="0" u="none" strike="noStrike" cap="none">
              <a:solidFill>
                <a:schemeClr val="lt1"/>
              </a:solidFill>
              <a:latin typeface="Comfortaa Medium"/>
              <a:ea typeface="Comfortaa Medium"/>
              <a:cs typeface="Comfortaa Medium"/>
              <a:sym typeface="Comfortaa Medium"/>
            </a:endParaRPr>
          </a:p>
        </p:txBody>
      </p:sp>
      <p:sp>
        <p:nvSpPr>
          <p:cNvPr id="870" name="Google Shape;870;p99"/>
          <p:cNvSpPr/>
          <p:nvPr/>
        </p:nvSpPr>
        <p:spPr>
          <a:xfrm>
            <a:off x="875711" y="6264589"/>
            <a:ext cx="2812473" cy="658278"/>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0" i="0" u="none" strike="noStrike" cap="none">
                <a:solidFill>
                  <a:schemeClr val="lt1"/>
                </a:solidFill>
                <a:latin typeface="Comfortaa Medium"/>
                <a:ea typeface="Comfortaa Medium"/>
                <a:cs typeface="Comfortaa Medium"/>
                <a:sym typeface="Comfortaa Medium"/>
              </a:rPr>
              <a:t>Deals</a:t>
            </a:r>
            <a:endParaRPr sz="3300" b="0" i="0" u="none" strike="noStrike" cap="none">
              <a:solidFill>
                <a:schemeClr val="lt1"/>
              </a:solidFill>
              <a:latin typeface="Comfortaa Medium"/>
              <a:ea typeface="Comfortaa Medium"/>
              <a:cs typeface="Comfortaa Medium"/>
              <a:sym typeface="Comfortaa Medium"/>
            </a:endParaRPr>
          </a:p>
        </p:txBody>
      </p:sp>
      <p:sp>
        <p:nvSpPr>
          <p:cNvPr id="871" name="Google Shape;871;p99"/>
          <p:cNvSpPr/>
          <p:nvPr/>
        </p:nvSpPr>
        <p:spPr>
          <a:xfrm>
            <a:off x="11040491" y="4323474"/>
            <a:ext cx="1694360" cy="284313"/>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Games</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sp>
        <p:nvSpPr>
          <p:cNvPr id="872" name="Google Shape;872;p99"/>
          <p:cNvSpPr/>
          <p:nvPr/>
        </p:nvSpPr>
        <p:spPr>
          <a:xfrm>
            <a:off x="7970922" y="4291342"/>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Games</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sp>
        <p:nvSpPr>
          <p:cNvPr id="873" name="Google Shape;873;p99"/>
          <p:cNvSpPr/>
          <p:nvPr/>
        </p:nvSpPr>
        <p:spPr>
          <a:xfrm>
            <a:off x="4446373" y="4323474"/>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Games</a:t>
            </a:r>
            <a:endParaRPr/>
          </a:p>
        </p:txBody>
      </p:sp>
      <p:sp>
        <p:nvSpPr>
          <p:cNvPr id="874" name="Google Shape;874;p99"/>
          <p:cNvSpPr/>
          <p:nvPr/>
        </p:nvSpPr>
        <p:spPr>
          <a:xfrm>
            <a:off x="7941937" y="5216471"/>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Game chats</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Social Media</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sp>
        <p:nvSpPr>
          <p:cNvPr id="875" name="Google Shape;875;p99"/>
          <p:cNvSpPr/>
          <p:nvPr/>
        </p:nvSpPr>
        <p:spPr>
          <a:xfrm>
            <a:off x="11040491" y="5364916"/>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Game chats</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sp>
        <p:nvSpPr>
          <p:cNvPr id="876" name="Google Shape;876;p99"/>
          <p:cNvSpPr/>
          <p:nvPr/>
        </p:nvSpPr>
        <p:spPr>
          <a:xfrm>
            <a:off x="4446373" y="5238867"/>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Game chats</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Social Media</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sp>
        <p:nvSpPr>
          <p:cNvPr id="877" name="Google Shape;877;p99"/>
          <p:cNvSpPr/>
          <p:nvPr/>
        </p:nvSpPr>
        <p:spPr>
          <a:xfrm>
            <a:off x="4446373" y="6286985"/>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E-commerce</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Social Media</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sp>
        <p:nvSpPr>
          <p:cNvPr id="878" name="Google Shape;878;p99"/>
          <p:cNvSpPr/>
          <p:nvPr/>
        </p:nvSpPr>
        <p:spPr>
          <a:xfrm>
            <a:off x="7970922" y="6457098"/>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Game chats</a:t>
            </a:r>
            <a:endParaRPr/>
          </a:p>
        </p:txBody>
      </p:sp>
      <p:pic>
        <p:nvPicPr>
          <p:cNvPr id="879" name="Google Shape;879;p99"/>
          <p:cNvPicPr preferRelativeResize="0"/>
          <p:nvPr/>
        </p:nvPicPr>
        <p:blipFill rotWithShape="1">
          <a:blip r:embed="rId3">
            <a:alphaModFix/>
          </a:blip>
          <a:srcRect/>
          <a:stretch/>
        </p:blipFill>
        <p:spPr>
          <a:xfrm>
            <a:off x="7789864" y="2162449"/>
            <a:ext cx="2043887" cy="1043457"/>
          </a:xfrm>
          <a:prstGeom prst="rect">
            <a:avLst/>
          </a:prstGeom>
          <a:noFill/>
          <a:ln>
            <a:noFill/>
          </a:ln>
        </p:spPr>
      </p:pic>
      <p:pic>
        <p:nvPicPr>
          <p:cNvPr id="880" name="Google Shape;880;p99"/>
          <p:cNvPicPr preferRelativeResize="0"/>
          <p:nvPr/>
        </p:nvPicPr>
        <p:blipFill rotWithShape="1">
          <a:blip r:embed="rId4">
            <a:alphaModFix/>
          </a:blip>
          <a:srcRect/>
          <a:stretch/>
        </p:blipFill>
        <p:spPr>
          <a:xfrm>
            <a:off x="11299036" y="2113435"/>
            <a:ext cx="1350163" cy="1214643"/>
          </a:xfrm>
          <a:prstGeom prst="rect">
            <a:avLst/>
          </a:prstGeom>
          <a:noFill/>
          <a:ln>
            <a:noFill/>
          </a:ln>
        </p:spPr>
      </p:pic>
      <p:pic>
        <p:nvPicPr>
          <p:cNvPr id="881" name="Google Shape;881;p99"/>
          <p:cNvPicPr preferRelativeResize="0"/>
          <p:nvPr/>
        </p:nvPicPr>
        <p:blipFill rotWithShape="1">
          <a:blip r:embed="rId5">
            <a:alphaModFix/>
          </a:blip>
          <a:srcRect/>
          <a:stretch/>
        </p:blipFill>
        <p:spPr>
          <a:xfrm>
            <a:off x="4802317" y="2027525"/>
            <a:ext cx="1350163" cy="1335216"/>
          </a:xfrm>
          <a:prstGeom prst="rect">
            <a:avLst/>
          </a:prstGeom>
          <a:noFill/>
          <a:ln>
            <a:noFill/>
          </a:ln>
        </p:spPr>
      </p:pic>
      <p:sp>
        <p:nvSpPr>
          <p:cNvPr id="882" name="Google Shape;882;p99"/>
          <p:cNvSpPr/>
          <p:nvPr/>
        </p:nvSpPr>
        <p:spPr>
          <a:xfrm>
            <a:off x="10598727" y="3391627"/>
            <a:ext cx="2839181" cy="4308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200" b="0" i="0" u="none" strike="noStrike" cap="none">
                <a:solidFill>
                  <a:srgbClr val="015639"/>
                </a:solidFill>
                <a:latin typeface="Comfortaa Medium"/>
                <a:ea typeface="Comfortaa Medium"/>
                <a:cs typeface="Comfortaa Medium"/>
                <a:sym typeface="Comfortaa Medium"/>
              </a:rPr>
              <a:t>Primary School</a:t>
            </a:r>
            <a:endParaRPr/>
          </a:p>
          <a:p>
            <a:pPr marL="0" marR="0" lvl="0" indent="0" algn="ctr" rtl="0">
              <a:lnSpc>
                <a:spcPct val="100000"/>
              </a:lnSpc>
              <a:spcBef>
                <a:spcPts val="0"/>
              </a:spcBef>
              <a:spcAft>
                <a:spcPts val="0"/>
              </a:spcAft>
              <a:buNone/>
            </a:pPr>
            <a:endParaRPr sz="2200" b="0" i="0" u="none" strike="noStrike" cap="none">
              <a:solidFill>
                <a:srgbClr val="015639"/>
              </a:solidFill>
              <a:latin typeface="Comfortaa Medium"/>
              <a:ea typeface="Comfortaa Medium"/>
              <a:cs typeface="Comfortaa Medium"/>
              <a:sym typeface="Comfortaa Medium"/>
            </a:endParaRPr>
          </a:p>
        </p:txBody>
      </p:sp>
      <p:sp>
        <p:nvSpPr>
          <p:cNvPr id="883" name="Google Shape;883;p99"/>
          <p:cNvSpPr/>
          <p:nvPr/>
        </p:nvSpPr>
        <p:spPr>
          <a:xfrm>
            <a:off x="7392216" y="3363131"/>
            <a:ext cx="2839181" cy="4308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200" b="0" i="0" u="none" strike="noStrike" cap="none">
                <a:solidFill>
                  <a:srgbClr val="015639"/>
                </a:solidFill>
                <a:latin typeface="Comfortaa Medium"/>
                <a:ea typeface="Comfortaa Medium"/>
                <a:cs typeface="Comfortaa Medium"/>
                <a:sym typeface="Comfortaa Medium"/>
              </a:rPr>
              <a:t>Early Teens</a:t>
            </a:r>
            <a:endParaRPr/>
          </a:p>
          <a:p>
            <a:pPr marL="0" marR="0" lvl="0" indent="0" algn="ctr" rtl="0">
              <a:lnSpc>
                <a:spcPct val="100000"/>
              </a:lnSpc>
              <a:spcBef>
                <a:spcPts val="0"/>
              </a:spcBef>
              <a:spcAft>
                <a:spcPts val="0"/>
              </a:spcAft>
              <a:buNone/>
            </a:pPr>
            <a:endParaRPr sz="2200" b="0" i="0" u="none" strike="noStrike" cap="none">
              <a:solidFill>
                <a:srgbClr val="015639"/>
              </a:solidFill>
              <a:latin typeface="Comfortaa Medium"/>
              <a:ea typeface="Comfortaa Medium"/>
              <a:cs typeface="Comfortaa Medium"/>
              <a:sym typeface="Comfortaa Medium"/>
            </a:endParaRPr>
          </a:p>
        </p:txBody>
      </p:sp>
      <p:sp>
        <p:nvSpPr>
          <p:cNvPr id="884" name="Google Shape;884;p99"/>
          <p:cNvSpPr/>
          <p:nvPr/>
        </p:nvSpPr>
        <p:spPr>
          <a:xfrm>
            <a:off x="3933167" y="3375103"/>
            <a:ext cx="2839181" cy="4308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200" b="0" i="0" u="none" strike="noStrike" cap="none">
                <a:solidFill>
                  <a:srgbClr val="015639"/>
                </a:solidFill>
                <a:latin typeface="Comfortaa Medium"/>
                <a:ea typeface="Comfortaa Medium"/>
                <a:cs typeface="Comfortaa Medium"/>
                <a:sym typeface="Comfortaa Medium"/>
              </a:rPr>
              <a:t>Late Teens</a:t>
            </a:r>
            <a:endParaRPr/>
          </a:p>
          <a:p>
            <a:pPr marL="0" marR="0" lvl="0" indent="0" algn="ctr" rtl="0">
              <a:lnSpc>
                <a:spcPct val="100000"/>
              </a:lnSpc>
              <a:spcBef>
                <a:spcPts val="0"/>
              </a:spcBef>
              <a:spcAft>
                <a:spcPts val="0"/>
              </a:spcAft>
              <a:buNone/>
            </a:pPr>
            <a:endParaRPr sz="2200" b="0" i="0" u="none" strike="noStrike" cap="none">
              <a:solidFill>
                <a:srgbClr val="015639"/>
              </a:solidFill>
              <a:latin typeface="Comfortaa Medium"/>
              <a:ea typeface="Comfortaa Medium"/>
              <a:cs typeface="Comfortaa Medium"/>
              <a:sym typeface="Comfortaa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00"/>
          <p:cNvSpPr/>
          <p:nvPr/>
        </p:nvSpPr>
        <p:spPr>
          <a:xfrm>
            <a:off x="3103418" y="5135592"/>
            <a:ext cx="10452515" cy="862811"/>
          </a:xfrm>
          <a:prstGeom prst="rect">
            <a:avLst/>
          </a:prstGeom>
          <a:solidFill>
            <a:srgbClr val="E5E5E5"/>
          </a:solid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90" name="Google Shape;890;p100"/>
          <p:cNvSpPr/>
          <p:nvPr/>
        </p:nvSpPr>
        <p:spPr>
          <a:xfrm>
            <a:off x="3230417" y="6188672"/>
            <a:ext cx="7495310" cy="862811"/>
          </a:xfrm>
          <a:prstGeom prst="rect">
            <a:avLst/>
          </a:prstGeom>
          <a:solidFill>
            <a:srgbClr val="E5E5E5"/>
          </a:solid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91" name="Google Shape;891;p100"/>
          <p:cNvSpPr/>
          <p:nvPr/>
        </p:nvSpPr>
        <p:spPr>
          <a:xfrm>
            <a:off x="3103418" y="4063971"/>
            <a:ext cx="10452515" cy="839669"/>
          </a:xfrm>
          <a:prstGeom prst="rect">
            <a:avLst/>
          </a:prstGeom>
          <a:solidFill>
            <a:srgbClr val="E5E5E5"/>
          </a:solid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892" name="Google Shape;892;p100"/>
          <p:cNvSpPr/>
          <p:nvPr/>
        </p:nvSpPr>
        <p:spPr>
          <a:xfrm>
            <a:off x="875711" y="4154149"/>
            <a:ext cx="2812473" cy="658278"/>
          </a:xfrm>
          <a:prstGeom prst="homePlate">
            <a:avLst>
              <a:gd name="adj" fmla="val 50000"/>
            </a:avLst>
          </a:prstGeom>
          <a:solidFill>
            <a:srgbClr val="B028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0" i="0" u="none" strike="noStrike" cap="none">
                <a:solidFill>
                  <a:schemeClr val="lt1"/>
                </a:solidFill>
                <a:latin typeface="Comfortaa Medium"/>
                <a:ea typeface="Comfortaa Medium"/>
                <a:cs typeface="Comfortaa Medium"/>
                <a:sym typeface="Comfortaa Medium"/>
              </a:rPr>
              <a:t>Identity</a:t>
            </a:r>
            <a:endParaRPr sz="3300" b="0" i="0" u="none" strike="noStrike" cap="none">
              <a:solidFill>
                <a:schemeClr val="lt1"/>
              </a:solidFill>
              <a:latin typeface="Comfortaa Medium"/>
              <a:ea typeface="Comfortaa Medium"/>
              <a:cs typeface="Comfortaa Medium"/>
              <a:sym typeface="Comfortaa Medium"/>
            </a:endParaRPr>
          </a:p>
        </p:txBody>
      </p:sp>
      <p:sp>
        <p:nvSpPr>
          <p:cNvPr id="893" name="Google Shape;893;p10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34</a:t>
            </a:fld>
            <a:endParaRPr/>
          </a:p>
        </p:txBody>
      </p:sp>
      <p:sp>
        <p:nvSpPr>
          <p:cNvPr id="894" name="Google Shape;894;p100"/>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3725"/>
                </a:solidFill>
                <a:latin typeface="Lato"/>
                <a:ea typeface="Lato"/>
                <a:cs typeface="Lato"/>
                <a:sym typeface="Lato"/>
              </a:rPr>
              <a:t>Credit: White Byte</a:t>
            </a:r>
            <a:endParaRPr/>
          </a:p>
        </p:txBody>
      </p:sp>
      <p:sp>
        <p:nvSpPr>
          <p:cNvPr id="895" name="Google Shape;895;p100"/>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Age-based scams &amp; harms</a:t>
            </a:r>
            <a:endParaRPr/>
          </a:p>
        </p:txBody>
      </p:sp>
      <p:sp>
        <p:nvSpPr>
          <p:cNvPr id="896" name="Google Shape;896;p100"/>
          <p:cNvSpPr/>
          <p:nvPr/>
        </p:nvSpPr>
        <p:spPr>
          <a:xfrm>
            <a:off x="875711" y="5216225"/>
            <a:ext cx="2812473" cy="658278"/>
          </a:xfrm>
          <a:prstGeom prst="homePlate">
            <a:avLst>
              <a:gd name="adj" fmla="val 50000"/>
            </a:avLst>
          </a:prstGeom>
          <a:solidFill>
            <a:srgbClr val="75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0" i="0" u="none" strike="noStrike" cap="none">
                <a:solidFill>
                  <a:schemeClr val="lt1"/>
                </a:solidFill>
                <a:latin typeface="Comfortaa Medium"/>
                <a:ea typeface="Comfortaa Medium"/>
                <a:cs typeface="Comfortaa Medium"/>
                <a:sym typeface="Comfortaa Medium"/>
              </a:rPr>
              <a:t>Privacy</a:t>
            </a:r>
            <a:endParaRPr sz="3300" b="0" i="0" u="none" strike="noStrike" cap="none">
              <a:solidFill>
                <a:schemeClr val="lt1"/>
              </a:solidFill>
              <a:latin typeface="Comfortaa Medium"/>
              <a:ea typeface="Comfortaa Medium"/>
              <a:cs typeface="Comfortaa Medium"/>
              <a:sym typeface="Comfortaa Medium"/>
            </a:endParaRPr>
          </a:p>
        </p:txBody>
      </p:sp>
      <p:sp>
        <p:nvSpPr>
          <p:cNvPr id="897" name="Google Shape;897;p100"/>
          <p:cNvSpPr/>
          <p:nvPr/>
        </p:nvSpPr>
        <p:spPr>
          <a:xfrm>
            <a:off x="875711" y="6264589"/>
            <a:ext cx="2812473" cy="658278"/>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300" b="0" i="0" u="none" strike="noStrike" cap="none">
                <a:solidFill>
                  <a:schemeClr val="lt1"/>
                </a:solidFill>
                <a:latin typeface="Comfortaa Medium"/>
                <a:ea typeface="Comfortaa Medium"/>
                <a:cs typeface="Comfortaa Medium"/>
                <a:sym typeface="Comfortaa Medium"/>
              </a:rPr>
              <a:t>Money </a:t>
            </a:r>
            <a:endParaRPr sz="3300" b="0" i="0" u="none" strike="noStrike" cap="none">
              <a:solidFill>
                <a:schemeClr val="lt1"/>
              </a:solidFill>
              <a:latin typeface="Comfortaa Medium"/>
              <a:ea typeface="Comfortaa Medium"/>
              <a:cs typeface="Comfortaa Medium"/>
              <a:sym typeface="Comfortaa Medium"/>
            </a:endParaRPr>
          </a:p>
        </p:txBody>
      </p:sp>
      <p:sp>
        <p:nvSpPr>
          <p:cNvPr id="898" name="Google Shape;898;p100"/>
          <p:cNvSpPr/>
          <p:nvPr/>
        </p:nvSpPr>
        <p:spPr>
          <a:xfrm>
            <a:off x="10804003" y="4342942"/>
            <a:ext cx="2542468" cy="453638"/>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Family data</a:t>
            </a:r>
            <a:endParaRPr/>
          </a:p>
        </p:txBody>
      </p:sp>
      <p:sp>
        <p:nvSpPr>
          <p:cNvPr id="899" name="Google Shape;899;p100"/>
          <p:cNvSpPr/>
          <p:nvPr/>
        </p:nvSpPr>
        <p:spPr>
          <a:xfrm>
            <a:off x="7672157" y="4342942"/>
            <a:ext cx="2542468" cy="453638"/>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Family data</a:t>
            </a:r>
            <a:endParaRPr/>
          </a:p>
        </p:txBody>
      </p:sp>
      <p:sp>
        <p:nvSpPr>
          <p:cNvPr id="900" name="Google Shape;900;p100"/>
          <p:cNvSpPr/>
          <p:nvPr/>
        </p:nvSpPr>
        <p:spPr>
          <a:xfrm>
            <a:off x="3813059" y="4161844"/>
            <a:ext cx="3722805" cy="658277"/>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Personal &amp; family Data</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Bank details </a:t>
            </a:r>
            <a:endParaRPr/>
          </a:p>
        </p:txBody>
      </p:sp>
      <p:sp>
        <p:nvSpPr>
          <p:cNvPr id="901" name="Google Shape;901;p100"/>
          <p:cNvSpPr/>
          <p:nvPr/>
        </p:nvSpPr>
        <p:spPr>
          <a:xfrm>
            <a:off x="7672156" y="5232414"/>
            <a:ext cx="3258846" cy="76598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Grooming</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Sexting/Sextortion</a:t>
            </a:r>
            <a:endParaRPr sz="2200" b="0" i="0" u="none" strike="noStrike" cap="none">
              <a:solidFill>
                <a:srgbClr val="015639"/>
              </a:solidFill>
              <a:latin typeface="Lato"/>
              <a:ea typeface="Lato"/>
              <a:cs typeface="Lato"/>
              <a:sym typeface="Lato"/>
            </a:endParaRPr>
          </a:p>
        </p:txBody>
      </p:sp>
      <p:sp>
        <p:nvSpPr>
          <p:cNvPr id="902" name="Google Shape;902;p100"/>
          <p:cNvSpPr/>
          <p:nvPr/>
        </p:nvSpPr>
        <p:spPr>
          <a:xfrm>
            <a:off x="10919052" y="5213506"/>
            <a:ext cx="2009200"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Grooming</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Child porn</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sp>
        <p:nvSpPr>
          <p:cNvPr id="903" name="Google Shape;903;p100"/>
          <p:cNvSpPr/>
          <p:nvPr/>
        </p:nvSpPr>
        <p:spPr>
          <a:xfrm>
            <a:off x="3813059" y="5238905"/>
            <a:ext cx="3121950" cy="658277"/>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Romance scam</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Sexting/Sextortion</a:t>
            </a:r>
            <a:endParaRPr/>
          </a:p>
        </p:txBody>
      </p:sp>
      <p:sp>
        <p:nvSpPr>
          <p:cNvPr id="904" name="Google Shape;904;p100"/>
          <p:cNvSpPr/>
          <p:nvPr/>
        </p:nvSpPr>
        <p:spPr>
          <a:xfrm>
            <a:off x="7664008" y="6428153"/>
            <a:ext cx="2213106" cy="273259"/>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Money mule</a:t>
            </a:r>
            <a:endParaRPr/>
          </a:p>
        </p:txBody>
      </p:sp>
      <p:sp>
        <p:nvSpPr>
          <p:cNvPr id="905" name="Google Shape;905;p100"/>
          <p:cNvSpPr/>
          <p:nvPr/>
        </p:nvSpPr>
        <p:spPr>
          <a:xfrm>
            <a:off x="3813059" y="6281205"/>
            <a:ext cx="3232653" cy="658278"/>
          </a:xfrm>
          <a:prstGeom prst="rect">
            <a:avLst/>
          </a:prstGeom>
          <a:noFill/>
          <a:ln>
            <a:noFill/>
          </a:ln>
        </p:spPr>
        <p:txBody>
          <a:bodyPr spcFirstLastPara="1" wrap="square" lIns="0" tIns="0" rIns="0" bIns="0" anchor="t" anchorCtr="0">
            <a:noAutofit/>
          </a:bodyPr>
          <a:lstStyle/>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E-commerce scam</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Lato"/>
                <a:ea typeface="Lato"/>
                <a:cs typeface="Lato"/>
                <a:sym typeface="Lato"/>
              </a:rPr>
              <a:t>Tickets scam</a:t>
            </a:r>
            <a:endParaRPr/>
          </a:p>
          <a:p>
            <a:pPr marL="0" marR="0" lvl="0" indent="0" algn="l" rtl="0">
              <a:lnSpc>
                <a:spcPct val="100000"/>
              </a:lnSpc>
              <a:spcBef>
                <a:spcPts val="0"/>
              </a:spcBef>
              <a:spcAft>
                <a:spcPts val="0"/>
              </a:spcAft>
              <a:buNone/>
            </a:pPr>
            <a:endParaRPr sz="2200" b="0" i="0" u="none" strike="noStrike" cap="none">
              <a:solidFill>
                <a:srgbClr val="015639"/>
              </a:solidFill>
              <a:latin typeface="Lato"/>
              <a:ea typeface="Lato"/>
              <a:cs typeface="Lato"/>
              <a:sym typeface="Lato"/>
            </a:endParaRPr>
          </a:p>
        </p:txBody>
      </p:sp>
      <p:pic>
        <p:nvPicPr>
          <p:cNvPr id="906" name="Google Shape;906;p100"/>
          <p:cNvPicPr preferRelativeResize="0"/>
          <p:nvPr/>
        </p:nvPicPr>
        <p:blipFill rotWithShape="1">
          <a:blip r:embed="rId3">
            <a:alphaModFix/>
          </a:blip>
          <a:srcRect/>
          <a:stretch/>
        </p:blipFill>
        <p:spPr>
          <a:xfrm>
            <a:off x="7789864" y="2162449"/>
            <a:ext cx="2043887" cy="1043457"/>
          </a:xfrm>
          <a:prstGeom prst="rect">
            <a:avLst/>
          </a:prstGeom>
          <a:noFill/>
          <a:ln>
            <a:noFill/>
          </a:ln>
        </p:spPr>
      </p:pic>
      <p:pic>
        <p:nvPicPr>
          <p:cNvPr id="907" name="Google Shape;907;p100"/>
          <p:cNvPicPr preferRelativeResize="0"/>
          <p:nvPr/>
        </p:nvPicPr>
        <p:blipFill rotWithShape="1">
          <a:blip r:embed="rId4">
            <a:alphaModFix/>
          </a:blip>
          <a:srcRect/>
          <a:stretch/>
        </p:blipFill>
        <p:spPr>
          <a:xfrm>
            <a:off x="11299036" y="2113435"/>
            <a:ext cx="1350163" cy="1214643"/>
          </a:xfrm>
          <a:prstGeom prst="rect">
            <a:avLst/>
          </a:prstGeom>
          <a:noFill/>
          <a:ln>
            <a:noFill/>
          </a:ln>
        </p:spPr>
      </p:pic>
      <p:pic>
        <p:nvPicPr>
          <p:cNvPr id="908" name="Google Shape;908;p100"/>
          <p:cNvPicPr preferRelativeResize="0"/>
          <p:nvPr/>
        </p:nvPicPr>
        <p:blipFill rotWithShape="1">
          <a:blip r:embed="rId5">
            <a:alphaModFix/>
          </a:blip>
          <a:srcRect/>
          <a:stretch/>
        </p:blipFill>
        <p:spPr>
          <a:xfrm>
            <a:off x="4802317" y="2027525"/>
            <a:ext cx="1350163" cy="1335216"/>
          </a:xfrm>
          <a:prstGeom prst="rect">
            <a:avLst/>
          </a:prstGeom>
          <a:noFill/>
          <a:ln>
            <a:noFill/>
          </a:ln>
        </p:spPr>
      </p:pic>
      <p:sp>
        <p:nvSpPr>
          <p:cNvPr id="909" name="Google Shape;909;p100"/>
          <p:cNvSpPr/>
          <p:nvPr/>
        </p:nvSpPr>
        <p:spPr>
          <a:xfrm>
            <a:off x="10598727" y="3391627"/>
            <a:ext cx="2839181" cy="4308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200" b="0" i="0" u="none" strike="noStrike" cap="none">
                <a:solidFill>
                  <a:srgbClr val="015639"/>
                </a:solidFill>
                <a:latin typeface="Comfortaa Medium"/>
                <a:ea typeface="Comfortaa Medium"/>
                <a:cs typeface="Comfortaa Medium"/>
                <a:sym typeface="Comfortaa Medium"/>
              </a:rPr>
              <a:t>Primary School</a:t>
            </a:r>
            <a:endParaRPr/>
          </a:p>
          <a:p>
            <a:pPr marL="0" marR="0" lvl="0" indent="0" algn="ctr" rtl="0">
              <a:lnSpc>
                <a:spcPct val="100000"/>
              </a:lnSpc>
              <a:spcBef>
                <a:spcPts val="0"/>
              </a:spcBef>
              <a:spcAft>
                <a:spcPts val="0"/>
              </a:spcAft>
              <a:buNone/>
            </a:pPr>
            <a:endParaRPr sz="2200" b="0" i="0" u="none" strike="noStrike" cap="none">
              <a:solidFill>
                <a:srgbClr val="015639"/>
              </a:solidFill>
              <a:latin typeface="Comfortaa Medium"/>
              <a:ea typeface="Comfortaa Medium"/>
              <a:cs typeface="Comfortaa Medium"/>
              <a:sym typeface="Comfortaa Medium"/>
            </a:endParaRPr>
          </a:p>
        </p:txBody>
      </p:sp>
      <p:sp>
        <p:nvSpPr>
          <p:cNvPr id="910" name="Google Shape;910;p100"/>
          <p:cNvSpPr/>
          <p:nvPr/>
        </p:nvSpPr>
        <p:spPr>
          <a:xfrm>
            <a:off x="7392216" y="3363131"/>
            <a:ext cx="2839181" cy="4308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200" b="0" i="0" u="none" strike="noStrike" cap="none">
                <a:solidFill>
                  <a:srgbClr val="015639"/>
                </a:solidFill>
                <a:latin typeface="Comfortaa Medium"/>
                <a:ea typeface="Comfortaa Medium"/>
                <a:cs typeface="Comfortaa Medium"/>
                <a:sym typeface="Comfortaa Medium"/>
              </a:rPr>
              <a:t>Early Teens</a:t>
            </a:r>
            <a:endParaRPr/>
          </a:p>
          <a:p>
            <a:pPr marL="0" marR="0" lvl="0" indent="0" algn="ctr" rtl="0">
              <a:lnSpc>
                <a:spcPct val="100000"/>
              </a:lnSpc>
              <a:spcBef>
                <a:spcPts val="0"/>
              </a:spcBef>
              <a:spcAft>
                <a:spcPts val="0"/>
              </a:spcAft>
              <a:buNone/>
            </a:pPr>
            <a:endParaRPr sz="2200" b="0" i="0" u="none" strike="noStrike" cap="none">
              <a:solidFill>
                <a:srgbClr val="015639"/>
              </a:solidFill>
              <a:latin typeface="Comfortaa Medium"/>
              <a:ea typeface="Comfortaa Medium"/>
              <a:cs typeface="Comfortaa Medium"/>
              <a:sym typeface="Comfortaa Medium"/>
            </a:endParaRPr>
          </a:p>
        </p:txBody>
      </p:sp>
      <p:sp>
        <p:nvSpPr>
          <p:cNvPr id="911" name="Google Shape;911;p100"/>
          <p:cNvSpPr/>
          <p:nvPr/>
        </p:nvSpPr>
        <p:spPr>
          <a:xfrm>
            <a:off x="3933167" y="3375103"/>
            <a:ext cx="2839181" cy="4308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200" b="0" i="0" u="none" strike="noStrike" cap="none">
                <a:solidFill>
                  <a:srgbClr val="015639"/>
                </a:solidFill>
                <a:latin typeface="Comfortaa Medium"/>
                <a:ea typeface="Comfortaa Medium"/>
                <a:cs typeface="Comfortaa Medium"/>
                <a:sym typeface="Comfortaa Medium"/>
              </a:rPr>
              <a:t>Late Teens</a:t>
            </a:r>
            <a:endParaRPr/>
          </a:p>
          <a:p>
            <a:pPr marL="0" marR="0" lvl="0" indent="0" algn="ctr" rtl="0">
              <a:lnSpc>
                <a:spcPct val="100000"/>
              </a:lnSpc>
              <a:spcBef>
                <a:spcPts val="0"/>
              </a:spcBef>
              <a:spcAft>
                <a:spcPts val="0"/>
              </a:spcAft>
              <a:buNone/>
            </a:pPr>
            <a:endParaRPr sz="2200" b="0" i="0" u="none" strike="noStrike" cap="none">
              <a:solidFill>
                <a:srgbClr val="015639"/>
              </a:solidFill>
              <a:latin typeface="Comfortaa Medium"/>
              <a:ea typeface="Comfortaa Medium"/>
              <a:cs typeface="Comfortaa Medium"/>
              <a:sym typeface="Comfortaa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0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35</a:t>
            </a:fld>
            <a:endParaRPr/>
          </a:p>
        </p:txBody>
      </p:sp>
      <p:sp>
        <p:nvSpPr>
          <p:cNvPr id="917" name="Google Shape;917;p101"/>
          <p:cNvSpPr txBox="1"/>
          <p:nvPr/>
        </p:nvSpPr>
        <p:spPr>
          <a:xfrm>
            <a:off x="476050" y="379546"/>
            <a:ext cx="11641794"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Tips from National Crime Prevention Council (NCPC)</a:t>
            </a:r>
            <a:endParaRPr/>
          </a:p>
        </p:txBody>
      </p:sp>
      <p:sp>
        <p:nvSpPr>
          <p:cNvPr id="918" name="Google Shape;918;p101"/>
          <p:cNvSpPr txBox="1"/>
          <p:nvPr/>
        </p:nvSpPr>
        <p:spPr>
          <a:xfrm>
            <a:off x="3389670" y="2321275"/>
            <a:ext cx="10219421" cy="3093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015639"/>
                </a:solidFill>
                <a:latin typeface="Lato"/>
                <a:ea typeface="Lato"/>
                <a:cs typeface="Lato"/>
                <a:sym typeface="Lato"/>
              </a:rPr>
              <a:t>NCPC ACT campaign </a:t>
            </a:r>
            <a:endParaRPr/>
          </a:p>
          <a:p>
            <a:pPr marL="395288" marR="0" lvl="0" indent="0" algn="l" rtl="0">
              <a:lnSpc>
                <a:spcPct val="100000"/>
              </a:lnSpc>
              <a:spcBef>
                <a:spcPts val="600"/>
              </a:spcBef>
              <a:spcAft>
                <a:spcPts val="0"/>
              </a:spcAft>
              <a:buNone/>
            </a:pPr>
            <a:r>
              <a:rPr lang="en-US" sz="4000" b="1" i="0" u="none" strike="noStrike" cap="none">
                <a:solidFill>
                  <a:srgbClr val="015639"/>
                </a:solidFill>
                <a:latin typeface="Lato"/>
                <a:ea typeface="Lato"/>
                <a:cs typeface="Lato"/>
                <a:sym typeface="Lato"/>
              </a:rPr>
              <a:t>A</a:t>
            </a:r>
            <a:r>
              <a:rPr lang="en-US" sz="3300" b="0" i="0" u="none" strike="noStrike" cap="none">
                <a:solidFill>
                  <a:srgbClr val="015639"/>
                </a:solidFill>
                <a:latin typeface="Lato"/>
                <a:ea typeface="Lato"/>
                <a:cs typeface="Lato"/>
                <a:sym typeface="Lato"/>
              </a:rPr>
              <a:t>DD the Scamshield app</a:t>
            </a:r>
            <a:endParaRPr/>
          </a:p>
          <a:p>
            <a:pPr marL="395288" marR="0" lvl="0" indent="0" algn="l" rtl="0">
              <a:lnSpc>
                <a:spcPct val="100000"/>
              </a:lnSpc>
              <a:spcBef>
                <a:spcPts val="1800"/>
              </a:spcBef>
              <a:spcAft>
                <a:spcPts val="0"/>
              </a:spcAft>
              <a:buNone/>
            </a:pPr>
            <a:r>
              <a:rPr lang="en-US" sz="4000" b="1" i="0" u="none" strike="noStrike" cap="none">
                <a:solidFill>
                  <a:srgbClr val="015639"/>
                </a:solidFill>
                <a:latin typeface="Lato"/>
                <a:ea typeface="Lato"/>
                <a:cs typeface="Lato"/>
                <a:sym typeface="Lato"/>
              </a:rPr>
              <a:t>C</a:t>
            </a:r>
            <a:r>
              <a:rPr lang="en-US" sz="3300" b="0" i="0" u="none" strike="noStrike" cap="none">
                <a:solidFill>
                  <a:srgbClr val="015639"/>
                </a:solidFill>
                <a:latin typeface="Lato"/>
                <a:ea typeface="Lato"/>
                <a:cs typeface="Lato"/>
                <a:sym typeface="Lato"/>
              </a:rPr>
              <a:t>HECK for scams signs with official sources </a:t>
            </a:r>
            <a:endParaRPr/>
          </a:p>
          <a:p>
            <a:pPr marL="395288" marR="0" lvl="0" indent="0" algn="l" rtl="0">
              <a:lnSpc>
                <a:spcPct val="100000"/>
              </a:lnSpc>
              <a:spcBef>
                <a:spcPts val="1800"/>
              </a:spcBef>
              <a:spcAft>
                <a:spcPts val="0"/>
              </a:spcAft>
              <a:buNone/>
            </a:pPr>
            <a:r>
              <a:rPr lang="en-US" sz="4000" b="1" i="0" u="none" strike="noStrike" cap="none">
                <a:solidFill>
                  <a:srgbClr val="015639"/>
                </a:solidFill>
                <a:latin typeface="Lato"/>
                <a:ea typeface="Lato"/>
                <a:cs typeface="Lato"/>
                <a:sym typeface="Lato"/>
              </a:rPr>
              <a:t>T</a:t>
            </a:r>
            <a:r>
              <a:rPr lang="en-US" sz="3300" b="0" i="0" u="none" strike="noStrike" cap="none">
                <a:solidFill>
                  <a:srgbClr val="015639"/>
                </a:solidFill>
                <a:latin typeface="Lato"/>
                <a:ea typeface="Lato"/>
                <a:cs typeface="Lato"/>
                <a:sym typeface="Lato"/>
              </a:rPr>
              <a:t>ELL families, friends and authorities about scams</a:t>
            </a:r>
            <a:endParaRPr/>
          </a:p>
        </p:txBody>
      </p:sp>
      <p:pic>
        <p:nvPicPr>
          <p:cNvPr id="919" name="Google Shape;919;p101"/>
          <p:cNvPicPr preferRelativeResize="0"/>
          <p:nvPr/>
        </p:nvPicPr>
        <p:blipFill rotWithShape="1">
          <a:blip r:embed="rId3">
            <a:alphaModFix/>
          </a:blip>
          <a:srcRect/>
          <a:stretch/>
        </p:blipFill>
        <p:spPr>
          <a:xfrm>
            <a:off x="474006" y="2397188"/>
            <a:ext cx="2915664" cy="2915664"/>
          </a:xfrm>
          <a:prstGeom prst="rect">
            <a:avLst/>
          </a:prstGeom>
          <a:noFill/>
          <a:ln>
            <a:noFill/>
          </a:ln>
        </p:spPr>
      </p:pic>
      <p:sp>
        <p:nvSpPr>
          <p:cNvPr id="920" name="Google Shape;920;p101"/>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Lato"/>
                <a:ea typeface="Lato"/>
                <a:cs typeface="Lato"/>
                <a:sym typeface="Lato"/>
              </a:rPr>
              <a:t>Credit: National Crime Prevention Council</a:t>
            </a:r>
            <a:endParaRPr/>
          </a:p>
        </p:txBody>
      </p:sp>
      <p:grpSp>
        <p:nvGrpSpPr>
          <p:cNvPr id="921" name="Google Shape;921;p101"/>
          <p:cNvGrpSpPr/>
          <p:nvPr/>
        </p:nvGrpSpPr>
        <p:grpSpPr>
          <a:xfrm>
            <a:off x="5474017" y="5829905"/>
            <a:ext cx="6050726" cy="1296328"/>
            <a:chOff x="510876" y="5255046"/>
            <a:chExt cx="6050726" cy="1296328"/>
          </a:xfrm>
        </p:grpSpPr>
        <p:pic>
          <p:nvPicPr>
            <p:cNvPr id="922" name="Google Shape;922;p101"/>
            <p:cNvPicPr preferRelativeResize="0"/>
            <p:nvPr/>
          </p:nvPicPr>
          <p:blipFill rotWithShape="1">
            <a:blip r:embed="rId4">
              <a:alphaModFix/>
            </a:blip>
            <a:srcRect/>
            <a:stretch/>
          </p:blipFill>
          <p:spPr>
            <a:xfrm>
              <a:off x="768714" y="5999899"/>
              <a:ext cx="1793415" cy="412485"/>
            </a:xfrm>
            <a:prstGeom prst="rect">
              <a:avLst/>
            </a:prstGeom>
            <a:noFill/>
            <a:ln>
              <a:noFill/>
            </a:ln>
          </p:spPr>
        </p:pic>
        <p:sp>
          <p:nvSpPr>
            <p:cNvPr id="923" name="Google Shape;923;p101"/>
            <p:cNvSpPr/>
            <p:nvPr/>
          </p:nvSpPr>
          <p:spPr>
            <a:xfrm>
              <a:off x="510876" y="5255046"/>
              <a:ext cx="6050726" cy="1296328"/>
            </a:xfrm>
            <a:prstGeom prst="roundRect">
              <a:avLst>
                <a:gd name="adj" fmla="val 16667"/>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924" name="Google Shape;924;p101"/>
            <p:cNvSpPr txBox="1"/>
            <p:nvPr/>
          </p:nvSpPr>
          <p:spPr>
            <a:xfrm>
              <a:off x="2819967" y="5875297"/>
              <a:ext cx="3598136"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300" b="1" i="0" u="none" strike="noStrike" cap="none">
                  <a:solidFill>
                    <a:srgbClr val="0070C0"/>
                  </a:solidFill>
                  <a:latin typeface="Lato"/>
                  <a:ea typeface="Lato"/>
                  <a:cs typeface="Lato"/>
                  <a:sym typeface="Lato"/>
                </a:rPr>
                <a:t>scamshield.gov.sg</a:t>
              </a:r>
              <a:endParaRPr/>
            </a:p>
          </p:txBody>
        </p:sp>
        <p:sp>
          <p:nvSpPr>
            <p:cNvPr id="925" name="Google Shape;925;p101"/>
            <p:cNvSpPr/>
            <p:nvPr/>
          </p:nvSpPr>
          <p:spPr>
            <a:xfrm>
              <a:off x="520760" y="5255046"/>
              <a:ext cx="6040841" cy="544891"/>
            </a:xfrm>
            <a:prstGeom prst="roundRect">
              <a:avLst>
                <a:gd name="adj" fmla="val 40131"/>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FF"/>
                </a:solidFill>
                <a:latin typeface="Lato"/>
                <a:ea typeface="Lato"/>
                <a:cs typeface="Lato"/>
                <a:sym typeface="Lato"/>
              </a:endParaRPr>
            </a:p>
          </p:txBody>
        </p:sp>
        <p:sp>
          <p:nvSpPr>
            <p:cNvPr id="926" name="Google Shape;926;p101"/>
            <p:cNvSpPr/>
            <p:nvPr/>
          </p:nvSpPr>
          <p:spPr>
            <a:xfrm>
              <a:off x="520759" y="5599429"/>
              <a:ext cx="6040841" cy="275868"/>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FF"/>
                </a:solidFill>
                <a:latin typeface="Lato"/>
                <a:ea typeface="Lato"/>
                <a:cs typeface="Lato"/>
                <a:sym typeface="Lato"/>
              </a:endParaRPr>
            </a:p>
          </p:txBody>
        </p:sp>
        <p:sp>
          <p:nvSpPr>
            <p:cNvPr id="927" name="Google Shape;927;p101"/>
            <p:cNvSpPr txBox="1"/>
            <p:nvPr/>
          </p:nvSpPr>
          <p:spPr>
            <a:xfrm>
              <a:off x="806252" y="5266775"/>
              <a:ext cx="545997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chemeClr val="lt1"/>
                  </a:solidFill>
                  <a:latin typeface="Lato"/>
                  <a:ea typeface="Lato"/>
                  <a:cs typeface="Lato"/>
                  <a:sym typeface="Lato"/>
                </a:rPr>
                <a:t>Download the scamshield app</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0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36</a:t>
            </a:fld>
            <a:endParaRPr/>
          </a:p>
        </p:txBody>
      </p:sp>
      <p:sp>
        <p:nvSpPr>
          <p:cNvPr id="933" name="Google Shape;933;p102"/>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Common red flags</a:t>
            </a:r>
            <a:endParaRPr sz="4800" b="1" i="0" u="none" strike="noStrike" cap="none">
              <a:solidFill>
                <a:schemeClr val="dk1"/>
              </a:solidFill>
              <a:latin typeface="Comfortaa"/>
              <a:ea typeface="Comfortaa"/>
              <a:cs typeface="Comfortaa"/>
              <a:sym typeface="Comfortaa"/>
            </a:endParaRPr>
          </a:p>
        </p:txBody>
      </p:sp>
      <p:sp>
        <p:nvSpPr>
          <p:cNvPr id="934" name="Google Shape;934;p102"/>
          <p:cNvSpPr txBox="1"/>
          <p:nvPr/>
        </p:nvSpPr>
        <p:spPr>
          <a:xfrm>
            <a:off x="474006" y="1873758"/>
            <a:ext cx="12283527"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300" b="0" i="0" u="none" strike="noStrike" cap="none">
                <a:solidFill>
                  <a:srgbClr val="015639"/>
                </a:solidFill>
                <a:latin typeface="Lato"/>
                <a:ea typeface="Lato"/>
                <a:cs typeface="Lato"/>
                <a:sym typeface="Lato"/>
              </a:rPr>
              <a:t>Behind the screen, not everything is what they claim to be</a:t>
            </a:r>
            <a:endParaRPr/>
          </a:p>
        </p:txBody>
      </p:sp>
      <p:sp>
        <p:nvSpPr>
          <p:cNvPr id="935" name="Google Shape;935;p102"/>
          <p:cNvSpPr txBox="1"/>
          <p:nvPr/>
        </p:nvSpPr>
        <p:spPr>
          <a:xfrm>
            <a:off x="474006" y="2666135"/>
            <a:ext cx="9425431" cy="429348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Too good to be true</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Minor alterations to logo or branding elements </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Spelling errors</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Unreasonable / Illogical requests</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Quick friends</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High praise</a:t>
            </a:r>
            <a:endParaRPr/>
          </a:p>
        </p:txBody>
      </p:sp>
      <p:sp>
        <p:nvSpPr>
          <p:cNvPr id="936" name="Google Shape;936;p102"/>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3725"/>
                </a:solidFill>
                <a:latin typeface="Lato"/>
                <a:ea typeface="Lato"/>
                <a:cs typeface="Lato"/>
                <a:sym typeface="Lato"/>
              </a:rPr>
              <a:t>Credit: White Byte</a:t>
            </a:r>
            <a:endParaRPr/>
          </a:p>
        </p:txBody>
      </p:sp>
      <p:sp>
        <p:nvSpPr>
          <p:cNvPr id="937" name="Google Shape;937;p102"/>
          <p:cNvSpPr txBox="1"/>
          <p:nvPr/>
        </p:nvSpPr>
        <p:spPr>
          <a:xfrm>
            <a:off x="11961115" y="7454694"/>
            <a:ext cx="15928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pic>
        <p:nvPicPr>
          <p:cNvPr id="938" name="Google Shape;938;p102"/>
          <p:cNvPicPr preferRelativeResize="0"/>
          <p:nvPr/>
        </p:nvPicPr>
        <p:blipFill rotWithShape="1">
          <a:blip r:embed="rId3">
            <a:alphaModFix/>
          </a:blip>
          <a:srcRect/>
          <a:stretch/>
        </p:blipFill>
        <p:spPr>
          <a:xfrm>
            <a:off x="9784748" y="3649590"/>
            <a:ext cx="3997708" cy="42121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0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37</a:t>
            </a:fld>
            <a:endParaRPr/>
          </a:p>
        </p:txBody>
      </p:sp>
      <p:sp>
        <p:nvSpPr>
          <p:cNvPr id="944" name="Google Shape;944;p103"/>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Avoiding scams &amp; harms</a:t>
            </a:r>
            <a:endParaRPr/>
          </a:p>
        </p:txBody>
      </p:sp>
      <p:sp>
        <p:nvSpPr>
          <p:cNvPr id="945" name="Google Shape;945;p103"/>
          <p:cNvSpPr txBox="1"/>
          <p:nvPr/>
        </p:nvSpPr>
        <p:spPr>
          <a:xfrm>
            <a:off x="474006" y="1873758"/>
            <a:ext cx="12283527"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300" b="0" i="0" u="none" strike="noStrike" cap="none">
                <a:solidFill>
                  <a:srgbClr val="015639"/>
                </a:solidFill>
                <a:latin typeface="Lato"/>
                <a:ea typeface="Lato"/>
                <a:cs typeface="Lato"/>
                <a:sym typeface="Lato"/>
              </a:rPr>
              <a:t>Behind the screen, not everything is what they claim to be</a:t>
            </a:r>
            <a:endParaRPr/>
          </a:p>
        </p:txBody>
      </p:sp>
      <p:sp>
        <p:nvSpPr>
          <p:cNvPr id="946" name="Google Shape;946;p103"/>
          <p:cNvSpPr txBox="1"/>
          <p:nvPr/>
        </p:nvSpPr>
        <p:spPr>
          <a:xfrm>
            <a:off x="474006" y="2666135"/>
            <a:ext cx="9425431" cy="45704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3300"/>
              <a:buFont typeface="Arial"/>
              <a:buChar char="•"/>
            </a:pPr>
            <a:r>
              <a:rPr lang="en-US" sz="3300" b="1" i="0" u="none" strike="noStrike" cap="none">
                <a:solidFill>
                  <a:srgbClr val="015639"/>
                </a:solidFill>
                <a:latin typeface="Lato"/>
                <a:ea typeface="Lato"/>
                <a:cs typeface="Lato"/>
                <a:sym typeface="Lato"/>
              </a:rPr>
              <a:t>Privacy:</a:t>
            </a:r>
            <a:r>
              <a:rPr lang="en-US" sz="3300" b="0" i="0" u="none" strike="noStrike" cap="none">
                <a:solidFill>
                  <a:srgbClr val="015639"/>
                </a:solidFill>
                <a:latin typeface="Lato"/>
                <a:ea typeface="Lato"/>
                <a:cs typeface="Lato"/>
                <a:sym typeface="Lato"/>
              </a:rPr>
              <a:t> Protect your identity</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1" i="0" u="none" strike="noStrike" cap="none">
                <a:solidFill>
                  <a:srgbClr val="015639"/>
                </a:solidFill>
                <a:latin typeface="Lato"/>
                <a:ea typeface="Lato"/>
                <a:cs typeface="Lato"/>
                <a:sym typeface="Lato"/>
              </a:rPr>
              <a:t>Cherish:</a:t>
            </a:r>
            <a:r>
              <a:rPr lang="en-US" sz="3300" b="0" i="0" u="none" strike="noStrike" cap="none">
                <a:solidFill>
                  <a:srgbClr val="015639"/>
                </a:solidFill>
                <a:latin typeface="Lato"/>
                <a:ea typeface="Lato"/>
                <a:cs typeface="Lato"/>
                <a:sym typeface="Lato"/>
              </a:rPr>
              <a:t> your body and privacy </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1" i="0" u="none" strike="noStrike" cap="none">
                <a:solidFill>
                  <a:srgbClr val="015639"/>
                </a:solidFill>
                <a:latin typeface="Lato"/>
                <a:ea typeface="Lato"/>
                <a:cs typeface="Lato"/>
                <a:sym typeface="Lato"/>
              </a:rPr>
              <a:t>Careful:</a:t>
            </a:r>
            <a:r>
              <a:rPr lang="en-US" sz="3300" b="0" i="0" u="none" strike="noStrike" cap="none">
                <a:solidFill>
                  <a:srgbClr val="015639"/>
                </a:solidFill>
                <a:latin typeface="Lato"/>
                <a:ea typeface="Lato"/>
                <a:cs typeface="Lato"/>
                <a:sym typeface="Lato"/>
              </a:rPr>
              <a:t> Be careful when making friends online </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1" i="0" u="none" strike="noStrike" cap="none">
                <a:solidFill>
                  <a:srgbClr val="015639"/>
                </a:solidFill>
                <a:latin typeface="Lato"/>
                <a:ea typeface="Lato"/>
                <a:cs typeface="Lato"/>
                <a:sym typeface="Lato"/>
              </a:rPr>
              <a:t>Check:</a:t>
            </a:r>
            <a:r>
              <a:rPr lang="en-US" sz="3300" b="0" i="0" u="none" strike="noStrike" cap="none">
                <a:solidFill>
                  <a:srgbClr val="015639"/>
                </a:solidFill>
                <a:latin typeface="Lato"/>
                <a:ea typeface="Lato"/>
                <a:cs typeface="Lato"/>
                <a:sym typeface="Lato"/>
              </a:rPr>
              <a:t> Check before you click. If possible, avoid clicking on links.</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1" i="0" u="none" strike="noStrike" cap="none">
                <a:solidFill>
                  <a:srgbClr val="015639"/>
                </a:solidFill>
                <a:latin typeface="Lato"/>
                <a:ea typeface="Lato"/>
                <a:cs typeface="Lato"/>
                <a:sym typeface="Lato"/>
              </a:rPr>
              <a:t>Credible:</a:t>
            </a:r>
            <a:r>
              <a:rPr lang="en-US" sz="3300" b="0" i="0" u="none" strike="noStrike" cap="none">
                <a:solidFill>
                  <a:srgbClr val="015639"/>
                </a:solidFill>
                <a:latin typeface="Lato"/>
                <a:ea typeface="Lato"/>
                <a:cs typeface="Lato"/>
                <a:sym typeface="Lato"/>
              </a:rPr>
              <a:t> Buy from credible sellers with high ratings and good reviews</a:t>
            </a:r>
            <a:endParaRPr/>
          </a:p>
        </p:txBody>
      </p:sp>
      <p:pic>
        <p:nvPicPr>
          <p:cNvPr id="947" name="Google Shape;947;p103"/>
          <p:cNvPicPr preferRelativeResize="0"/>
          <p:nvPr/>
        </p:nvPicPr>
        <p:blipFill rotWithShape="1">
          <a:blip r:embed="rId3">
            <a:alphaModFix/>
          </a:blip>
          <a:srcRect/>
          <a:stretch/>
        </p:blipFill>
        <p:spPr>
          <a:xfrm>
            <a:off x="9899436" y="2924242"/>
            <a:ext cx="4256957" cy="3431600"/>
          </a:xfrm>
          <a:prstGeom prst="rect">
            <a:avLst/>
          </a:prstGeom>
          <a:noFill/>
          <a:ln>
            <a:noFill/>
          </a:ln>
        </p:spPr>
      </p:pic>
      <p:sp>
        <p:nvSpPr>
          <p:cNvPr id="948" name="Google Shape;948;p103"/>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Lato"/>
                <a:ea typeface="Lato"/>
                <a:cs typeface="Lato"/>
                <a:sym typeface="Lato"/>
              </a:rPr>
              <a:t>Credit: White Byte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0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38</a:t>
            </a:fld>
            <a:endParaRPr/>
          </a:p>
        </p:txBody>
      </p:sp>
      <p:sp>
        <p:nvSpPr>
          <p:cNvPr id="954" name="Google Shape;954;p104"/>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Useful Numbers</a:t>
            </a:r>
            <a:endParaRPr/>
          </a:p>
        </p:txBody>
      </p:sp>
      <p:graphicFrame>
        <p:nvGraphicFramePr>
          <p:cNvPr id="955" name="Google Shape;955;p104"/>
          <p:cNvGraphicFramePr/>
          <p:nvPr/>
        </p:nvGraphicFramePr>
        <p:xfrm>
          <a:off x="933415" y="2991426"/>
          <a:ext cx="12763575" cy="4600740"/>
        </p:xfrm>
        <a:graphic>
          <a:graphicData uri="http://schemas.openxmlformats.org/drawingml/2006/table">
            <a:tbl>
              <a:tblPr>
                <a:noFill/>
                <a:tableStyleId>{4410977A-0751-4EA8-8907-BFD7E9203043}</a:tableStyleId>
              </a:tblPr>
              <a:tblGrid>
                <a:gridCol w="1336150">
                  <a:extLst>
                    <a:ext uri="{9D8B030D-6E8A-4147-A177-3AD203B41FA5}">
                      <a16:colId xmlns:a16="http://schemas.microsoft.com/office/drawing/2014/main" val="20000"/>
                    </a:ext>
                  </a:extLst>
                </a:gridCol>
                <a:gridCol w="4931275">
                  <a:extLst>
                    <a:ext uri="{9D8B030D-6E8A-4147-A177-3AD203B41FA5}">
                      <a16:colId xmlns:a16="http://schemas.microsoft.com/office/drawing/2014/main" val="20001"/>
                    </a:ext>
                  </a:extLst>
                </a:gridCol>
                <a:gridCol w="3326975">
                  <a:extLst>
                    <a:ext uri="{9D8B030D-6E8A-4147-A177-3AD203B41FA5}">
                      <a16:colId xmlns:a16="http://schemas.microsoft.com/office/drawing/2014/main" val="20002"/>
                    </a:ext>
                  </a:extLst>
                </a:gridCol>
                <a:gridCol w="3169175">
                  <a:extLst>
                    <a:ext uri="{9D8B030D-6E8A-4147-A177-3AD203B41FA5}">
                      <a16:colId xmlns:a16="http://schemas.microsoft.com/office/drawing/2014/main" val="20003"/>
                    </a:ext>
                  </a:extLst>
                </a:gridCol>
              </a:tblGrid>
              <a:tr h="504750">
                <a:tc gridSpan="2">
                  <a:txBody>
                    <a:bodyPr/>
                    <a:lstStyle/>
                    <a:p>
                      <a:pPr marL="0" marR="0" lvl="0" indent="0" algn="l" rtl="0">
                        <a:lnSpc>
                          <a:spcPct val="100000"/>
                        </a:lnSpc>
                        <a:spcBef>
                          <a:spcPts val="0"/>
                        </a:spcBef>
                        <a:spcAft>
                          <a:spcPts val="0"/>
                        </a:spcAft>
                        <a:buNone/>
                      </a:pPr>
                      <a:r>
                        <a:rPr lang="en-US" sz="2600" b="0" i="0" u="none" strike="noStrike" cap="none">
                          <a:solidFill>
                            <a:schemeClr val="dk1"/>
                          </a:solidFill>
                          <a:latin typeface="Lato"/>
                          <a:ea typeface="Lato"/>
                          <a:cs typeface="Lato"/>
                          <a:sym typeface="Lato"/>
                        </a:rPr>
                        <a:t>Agency</a:t>
                      </a:r>
                      <a:endParaRPr sz="26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solidFill>
                  </a:tcPr>
                </a:tc>
                <a:tc hMerge="1">
                  <a:txBody>
                    <a:bodyPr/>
                    <a:lstStyle/>
                    <a:p>
                      <a:endParaRPr lang="en-US"/>
                    </a:p>
                  </a:txBody>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Number</a:t>
                      </a:r>
                      <a:endParaRPr sz="19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solidFill>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Operating Hours</a:t>
                      </a:r>
                      <a:endParaRPr sz="19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836500">
                <a:tc>
                  <a:txBody>
                    <a:bodyPr/>
                    <a:lstStyle/>
                    <a:p>
                      <a:pPr marL="0" marR="0" lvl="0" indent="0" algn="l" rtl="0">
                        <a:lnSpc>
                          <a:spcPct val="100000"/>
                        </a:lnSpc>
                        <a:spcBef>
                          <a:spcPts val="0"/>
                        </a:spcBef>
                        <a:spcAft>
                          <a:spcPts val="0"/>
                        </a:spcAft>
                        <a:buNone/>
                      </a:pPr>
                      <a:endParaRPr sz="26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Singapore Police Force</a:t>
                      </a:r>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1800 255 0000</a:t>
                      </a:r>
                      <a:endParaRPr sz="1900" b="0" i="0" u="none" strike="noStrike" cap="none">
                        <a:solidFill>
                          <a:schemeClr val="dk1"/>
                        </a:solidFill>
                        <a:latin typeface="Lato"/>
                        <a:ea typeface="Lato"/>
                        <a:cs typeface="Lato"/>
                        <a:sym typeface="Lato"/>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24 hours</a:t>
                      </a:r>
                      <a:endParaRPr sz="1900" b="0" i="0" u="none" strike="noStrike" cap="none">
                        <a:solidFill>
                          <a:schemeClr val="dk1"/>
                        </a:solidFill>
                        <a:latin typeface="Lato"/>
                        <a:ea typeface="Lato"/>
                        <a:cs typeface="Lato"/>
                        <a:sym typeface="Lato"/>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94950">
                <a:tc>
                  <a:txBody>
                    <a:bodyPr/>
                    <a:lstStyle/>
                    <a:p>
                      <a:pPr marL="0" marR="0" lvl="0" indent="0" algn="l" rtl="0">
                        <a:lnSpc>
                          <a:spcPct val="100000"/>
                        </a:lnSpc>
                        <a:spcBef>
                          <a:spcPts val="0"/>
                        </a:spcBef>
                        <a:spcAft>
                          <a:spcPts val="0"/>
                        </a:spcAft>
                        <a:buNone/>
                      </a:pPr>
                      <a:endParaRPr sz="26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Samaritans of Singapore (SOS)</a:t>
                      </a:r>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1767</a:t>
                      </a:r>
                      <a:endParaRPr/>
                    </a:p>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WhatsApp: 9151 1767</a:t>
                      </a:r>
                      <a:endParaRPr sz="19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24 hours</a:t>
                      </a:r>
                      <a:endParaRPr sz="1900" b="0" i="0" u="none" strike="noStrike" cap="none">
                        <a:solidFill>
                          <a:schemeClr val="dk1"/>
                        </a:solidFill>
                        <a:latin typeface="Lato"/>
                        <a:ea typeface="Lato"/>
                        <a:cs typeface="Lato"/>
                        <a:sym typeface="Lato"/>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94950">
                <a:tc>
                  <a:txBody>
                    <a:bodyPr/>
                    <a:lstStyle/>
                    <a:p>
                      <a:pPr marL="0" marR="0" lvl="0" indent="0" algn="l" rtl="0">
                        <a:lnSpc>
                          <a:spcPct val="100000"/>
                        </a:lnSpc>
                        <a:spcBef>
                          <a:spcPts val="0"/>
                        </a:spcBef>
                        <a:spcAft>
                          <a:spcPts val="0"/>
                        </a:spcAft>
                        <a:buNone/>
                      </a:pPr>
                      <a:endParaRPr sz="26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Sg Her Empowerment (SHE)</a:t>
                      </a:r>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800 101 4616</a:t>
                      </a:r>
                      <a:endParaRPr/>
                    </a:p>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WhatsApp: 6571 4400</a:t>
                      </a:r>
                      <a:endParaRPr sz="19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9am - 9pm </a:t>
                      </a:r>
                      <a:endParaRPr/>
                    </a:p>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Mondays to Fridays</a:t>
                      </a:r>
                      <a:endParaRPr sz="1900" b="0" i="0" u="none" strike="noStrike" cap="none">
                        <a:solidFill>
                          <a:schemeClr val="dk1"/>
                        </a:solidFill>
                        <a:latin typeface="Lato"/>
                        <a:ea typeface="Lato"/>
                        <a:cs typeface="Lato"/>
                        <a:sym typeface="Lato"/>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94950">
                <a:tc>
                  <a:txBody>
                    <a:bodyPr/>
                    <a:lstStyle/>
                    <a:p>
                      <a:pPr marL="0" marR="0" lvl="0" indent="0" algn="l" rtl="0">
                        <a:lnSpc>
                          <a:spcPct val="100000"/>
                        </a:lnSpc>
                        <a:spcBef>
                          <a:spcPts val="0"/>
                        </a:spcBef>
                        <a:spcAft>
                          <a:spcPts val="0"/>
                        </a:spcAft>
                        <a:buNone/>
                      </a:pPr>
                      <a:endParaRPr sz="26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Tinkle Friend (for children 7 to 12 years old)</a:t>
                      </a:r>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1800 2744 788</a:t>
                      </a:r>
                      <a:endParaRPr sz="1900" b="0" i="0" u="none" strike="noStrike" cap="none">
                        <a:solidFill>
                          <a:schemeClr val="dk1"/>
                        </a:solidFill>
                        <a:latin typeface="Lato"/>
                        <a:ea typeface="Lato"/>
                        <a:cs typeface="Lato"/>
                        <a:sym typeface="Lato"/>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2.30pm - 5pm </a:t>
                      </a:r>
                      <a:endParaRPr/>
                    </a:p>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Mondays to Fridays</a:t>
                      </a:r>
                      <a:endParaRPr sz="1900" b="0" i="0" u="none" strike="noStrike" cap="none">
                        <a:solidFill>
                          <a:schemeClr val="dk1"/>
                        </a:solidFill>
                        <a:latin typeface="Lato"/>
                        <a:ea typeface="Lato"/>
                        <a:cs typeface="Lato"/>
                        <a:sym typeface="Lato"/>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94950">
                <a:tc>
                  <a:txBody>
                    <a:bodyPr/>
                    <a:lstStyle/>
                    <a:p>
                      <a:pPr marL="0" marR="0" lvl="0" indent="0" algn="l" rtl="0">
                        <a:lnSpc>
                          <a:spcPct val="100000"/>
                        </a:lnSpc>
                        <a:spcBef>
                          <a:spcPts val="0"/>
                        </a:spcBef>
                        <a:spcAft>
                          <a:spcPts val="0"/>
                        </a:spcAft>
                        <a:buNone/>
                      </a:pPr>
                      <a:endParaRPr sz="26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Help123</a:t>
                      </a:r>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1800-6123 123</a:t>
                      </a:r>
                      <a:endParaRPr/>
                    </a:p>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Email: hello@help123.sg</a:t>
                      </a:r>
                      <a:endParaRPr sz="19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9am - 6pm </a:t>
                      </a:r>
                      <a:endParaRPr/>
                    </a:p>
                    <a:p>
                      <a:pPr marL="0" marR="0" lvl="0" indent="0" algn="l" rtl="0">
                        <a:lnSpc>
                          <a:spcPct val="100000"/>
                        </a:lnSpc>
                        <a:spcBef>
                          <a:spcPts val="0"/>
                        </a:spcBef>
                        <a:spcAft>
                          <a:spcPts val="0"/>
                        </a:spcAft>
                        <a:buNone/>
                      </a:pPr>
                      <a:r>
                        <a:rPr lang="en-US" sz="1900" b="0" i="0" u="none" strike="noStrike" cap="none">
                          <a:solidFill>
                            <a:schemeClr val="dk1"/>
                          </a:solidFill>
                          <a:latin typeface="Lato"/>
                          <a:ea typeface="Lato"/>
                          <a:cs typeface="Lato"/>
                          <a:sym typeface="Lato"/>
                        </a:rPr>
                        <a:t>Mondays to Fridays</a:t>
                      </a:r>
                      <a:endParaRPr sz="1900" b="0" i="0" u="none" strike="noStrike" cap="none">
                        <a:solidFill>
                          <a:schemeClr val="dk1"/>
                        </a:solidFill>
                        <a:latin typeface="Lato"/>
                        <a:ea typeface="Lato"/>
                        <a:cs typeface="Lato"/>
                        <a:sym typeface="Lato"/>
                      </a:endParaRPr>
                    </a:p>
                  </a:txBody>
                  <a:tcPr marL="109725" marR="109725" marT="54875" marB="548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78450">
                <a:tc gridSpan="4">
                  <a:txBody>
                    <a:bodyPr/>
                    <a:lstStyle/>
                    <a:p>
                      <a:pPr marL="0" marR="0" lvl="0" indent="0" algn="l"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Lato"/>
                          <a:ea typeface="Lato"/>
                          <a:cs typeface="Lato"/>
                          <a:sym typeface="Lato"/>
                        </a:rPr>
                        <a:t>Contact your bank immediately to block any unauthorized transactions from your bank account. </a:t>
                      </a:r>
                      <a:endParaRPr sz="1900" b="0" i="0" u="none" strike="noStrike" cap="none">
                        <a:solidFill>
                          <a:schemeClr val="dk1"/>
                        </a:solidFill>
                        <a:latin typeface="Lato"/>
                        <a:ea typeface="Lato"/>
                        <a:cs typeface="Lato"/>
                        <a:sym typeface="Lato"/>
                      </a:endParaRPr>
                    </a:p>
                  </a:txBody>
                  <a:tcPr marL="109725" marR="109725" marT="54875" marB="548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956" name="Google Shape;956;p104" descr="A picture containing logo, symbol, emblem, text&#10;&#10;Description automatically generated"/>
          <p:cNvPicPr preferRelativeResize="0"/>
          <p:nvPr/>
        </p:nvPicPr>
        <p:blipFill rotWithShape="1">
          <a:blip r:embed="rId3">
            <a:alphaModFix/>
          </a:blip>
          <a:srcRect/>
          <a:stretch/>
        </p:blipFill>
        <p:spPr>
          <a:xfrm>
            <a:off x="1252151" y="3538788"/>
            <a:ext cx="649022" cy="649022"/>
          </a:xfrm>
          <a:prstGeom prst="rect">
            <a:avLst/>
          </a:prstGeom>
          <a:noFill/>
          <a:ln>
            <a:noFill/>
          </a:ln>
        </p:spPr>
      </p:pic>
      <p:pic>
        <p:nvPicPr>
          <p:cNvPr id="957" name="Google Shape;957;p104"/>
          <p:cNvPicPr preferRelativeResize="0"/>
          <p:nvPr/>
        </p:nvPicPr>
        <p:blipFill rotWithShape="1">
          <a:blip r:embed="rId4">
            <a:alphaModFix/>
          </a:blip>
          <a:srcRect/>
          <a:stretch/>
        </p:blipFill>
        <p:spPr>
          <a:xfrm>
            <a:off x="1278515" y="4417098"/>
            <a:ext cx="573434" cy="490841"/>
          </a:xfrm>
          <a:prstGeom prst="rect">
            <a:avLst/>
          </a:prstGeom>
          <a:noFill/>
          <a:ln>
            <a:noFill/>
          </a:ln>
        </p:spPr>
      </p:pic>
      <p:pic>
        <p:nvPicPr>
          <p:cNvPr id="958" name="Google Shape;958;p104"/>
          <p:cNvPicPr preferRelativeResize="0"/>
          <p:nvPr/>
        </p:nvPicPr>
        <p:blipFill rotWithShape="1">
          <a:blip r:embed="rId5">
            <a:alphaModFix/>
          </a:blip>
          <a:srcRect/>
          <a:stretch/>
        </p:blipFill>
        <p:spPr>
          <a:xfrm>
            <a:off x="1252152" y="5137227"/>
            <a:ext cx="573433" cy="403766"/>
          </a:xfrm>
          <a:prstGeom prst="rect">
            <a:avLst/>
          </a:prstGeom>
          <a:noFill/>
          <a:ln>
            <a:noFill/>
          </a:ln>
        </p:spPr>
      </p:pic>
      <p:pic>
        <p:nvPicPr>
          <p:cNvPr id="959" name="Google Shape;959;p104"/>
          <p:cNvPicPr preferRelativeResize="0"/>
          <p:nvPr/>
        </p:nvPicPr>
        <p:blipFill rotWithShape="1">
          <a:blip r:embed="rId6">
            <a:alphaModFix/>
          </a:blip>
          <a:srcRect/>
          <a:stretch/>
        </p:blipFill>
        <p:spPr>
          <a:xfrm>
            <a:off x="1278517" y="5724561"/>
            <a:ext cx="573432" cy="530425"/>
          </a:xfrm>
          <a:prstGeom prst="rect">
            <a:avLst/>
          </a:prstGeom>
          <a:noFill/>
          <a:ln>
            <a:noFill/>
          </a:ln>
        </p:spPr>
      </p:pic>
      <p:pic>
        <p:nvPicPr>
          <p:cNvPr id="960" name="Google Shape;960;p104"/>
          <p:cNvPicPr preferRelativeResize="0"/>
          <p:nvPr/>
        </p:nvPicPr>
        <p:blipFill rotWithShape="1">
          <a:blip r:embed="rId7">
            <a:alphaModFix/>
          </a:blip>
          <a:srcRect/>
          <a:stretch/>
        </p:blipFill>
        <p:spPr>
          <a:xfrm>
            <a:off x="1053739" y="6558195"/>
            <a:ext cx="1045846" cy="213438"/>
          </a:xfrm>
          <a:prstGeom prst="rect">
            <a:avLst/>
          </a:prstGeom>
          <a:noFill/>
          <a:ln>
            <a:noFill/>
          </a:ln>
        </p:spPr>
      </p:pic>
      <p:sp>
        <p:nvSpPr>
          <p:cNvPr id="961" name="Google Shape;961;p104"/>
          <p:cNvSpPr txBox="1"/>
          <p:nvPr/>
        </p:nvSpPr>
        <p:spPr>
          <a:xfrm>
            <a:off x="933415" y="2050692"/>
            <a:ext cx="12763570" cy="605807"/>
          </a:xfrm>
          <a:prstGeom prst="rect">
            <a:avLst/>
          </a:prstGeom>
          <a:noFill/>
          <a:ln>
            <a:noFill/>
          </a:ln>
        </p:spPr>
        <p:txBody>
          <a:bodyPr spcFirstLastPara="1" wrap="square" lIns="0" tIns="19800" rIns="0" bIns="0" anchor="t" anchorCtr="0">
            <a:spAutoFit/>
          </a:bodyPr>
          <a:lstStyle/>
          <a:p>
            <a:pPr marL="0" marR="0" lvl="0" indent="0" algn="l" rtl="0">
              <a:lnSpc>
                <a:spcPct val="100000"/>
              </a:lnSpc>
              <a:spcBef>
                <a:spcPts val="0"/>
              </a:spcBef>
              <a:spcAft>
                <a:spcPts val="1440"/>
              </a:spcAft>
              <a:buClr>
                <a:srgbClr val="000000"/>
              </a:buClr>
              <a:buSzPts val="2640"/>
              <a:buFont typeface="Arial"/>
              <a:buNone/>
            </a:pPr>
            <a:r>
              <a:rPr lang="en-US" sz="2640" b="0" i="0" u="none" strike="noStrike" cap="none">
                <a:solidFill>
                  <a:srgbClr val="015639"/>
                </a:solidFill>
                <a:latin typeface="Lato"/>
                <a:ea typeface="Lato"/>
                <a:cs typeface="Lato"/>
                <a:sym typeface="Lato"/>
              </a:rPr>
              <a:t>Call the following for assistance if you suspect your child is facing online harm.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05"/>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
        <p:nvSpPr>
          <p:cNvPr id="967" name="Google Shape;967;p105"/>
          <p:cNvSpPr/>
          <p:nvPr/>
        </p:nvSpPr>
        <p:spPr>
          <a:xfrm>
            <a:off x="1258900" y="2460922"/>
            <a:ext cx="8536264"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6600" b="1" i="0" u="none" strike="noStrike" cap="none">
                <a:solidFill>
                  <a:srgbClr val="015639"/>
                </a:solidFill>
                <a:latin typeface="Comfortaa"/>
                <a:ea typeface="Comfortaa"/>
                <a:cs typeface="Comfortaa"/>
                <a:sym typeface="Comfortaa"/>
              </a:rPr>
              <a:t>Digital Parenting</a:t>
            </a:r>
            <a:endParaRPr sz="6600" b="1" i="0" u="none" strike="noStrike" cap="none">
              <a:solidFill>
                <a:srgbClr val="015639"/>
              </a:solidFill>
              <a:latin typeface="Comfortaa"/>
              <a:ea typeface="Comfortaa"/>
              <a:cs typeface="Comfortaa"/>
              <a:sym typeface="Comfortaa"/>
            </a:endParaRPr>
          </a:p>
        </p:txBody>
      </p:sp>
      <p:pic>
        <p:nvPicPr>
          <p:cNvPr id="968" name="Google Shape;968;p105"/>
          <p:cNvPicPr preferRelativeResize="0"/>
          <p:nvPr/>
        </p:nvPicPr>
        <p:blipFill rotWithShape="1">
          <a:blip r:embed="rId3">
            <a:alphaModFix/>
          </a:blip>
          <a:srcRect t="14069" b="17948"/>
          <a:stretch/>
        </p:blipFill>
        <p:spPr>
          <a:xfrm>
            <a:off x="9488774" y="4351121"/>
            <a:ext cx="4749571" cy="33987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70"/>
          <p:cNvPicPr preferRelativeResize="0"/>
          <p:nvPr/>
        </p:nvPicPr>
        <p:blipFill rotWithShape="1">
          <a:blip r:embed="rId3">
            <a:alphaModFix/>
          </a:blip>
          <a:srcRect/>
          <a:stretch/>
        </p:blipFill>
        <p:spPr>
          <a:xfrm>
            <a:off x="8371573" y="4114800"/>
            <a:ext cx="6069164" cy="4080187"/>
          </a:xfrm>
          <a:prstGeom prst="rect">
            <a:avLst/>
          </a:prstGeom>
          <a:noFill/>
          <a:ln>
            <a:noFill/>
          </a:ln>
        </p:spPr>
      </p:pic>
      <p:sp>
        <p:nvSpPr>
          <p:cNvPr id="494" name="Google Shape;494;p70"/>
          <p:cNvSpPr/>
          <p:nvPr/>
        </p:nvSpPr>
        <p:spPr>
          <a:xfrm>
            <a:off x="955964" y="290945"/>
            <a:ext cx="10207336" cy="4627419"/>
          </a:xfrm>
          <a:prstGeom prst="cloudCallout">
            <a:avLst>
              <a:gd name="adj1" fmla="val 41154"/>
              <a:gd name="adj2" fmla="val 61423"/>
            </a:avLst>
          </a:prstGeom>
          <a:solidFill>
            <a:srgbClr val="FCF8ED"/>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500" b="1" i="0" u="none" strike="noStrike" cap="none">
                <a:solidFill>
                  <a:srgbClr val="015639"/>
                </a:solidFill>
                <a:latin typeface="Comfortaa"/>
                <a:ea typeface="Comfortaa"/>
                <a:cs typeface="Comfortaa"/>
                <a:sym typeface="Comfortaa"/>
              </a:rPr>
              <a:t>What are parents concerned with?</a:t>
            </a:r>
            <a:endParaRPr sz="5500" b="1" i="0" u="none" strike="noStrike" cap="none">
              <a:solidFill>
                <a:srgbClr val="015639"/>
              </a:solidFill>
              <a:latin typeface="Comfortaa"/>
              <a:ea typeface="Comfortaa"/>
              <a:cs typeface="Comfortaa"/>
              <a:sym typeface="Comforta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06"/>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40</a:t>
            </a:fld>
            <a:endParaRPr/>
          </a:p>
        </p:txBody>
      </p:sp>
      <p:sp>
        <p:nvSpPr>
          <p:cNvPr id="974" name="Google Shape;974;p106"/>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Myth: All screentime is harmful</a:t>
            </a:r>
            <a:endParaRPr/>
          </a:p>
        </p:txBody>
      </p:sp>
      <p:sp>
        <p:nvSpPr>
          <p:cNvPr id="975" name="Google Shape;975;p106"/>
          <p:cNvSpPr txBox="1"/>
          <p:nvPr/>
        </p:nvSpPr>
        <p:spPr>
          <a:xfrm>
            <a:off x="61169" y="7901959"/>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Info source: MOH Screentime Guidance Pg 8 | Image: PfW-HPB</a:t>
            </a:r>
            <a:endParaRPr/>
          </a:p>
        </p:txBody>
      </p:sp>
      <p:grpSp>
        <p:nvGrpSpPr>
          <p:cNvPr id="976" name="Google Shape;976;p106"/>
          <p:cNvGrpSpPr/>
          <p:nvPr/>
        </p:nvGrpSpPr>
        <p:grpSpPr>
          <a:xfrm>
            <a:off x="1398355" y="2396527"/>
            <a:ext cx="11447312" cy="2223761"/>
            <a:chOff x="2808514" y="3522008"/>
            <a:chExt cx="11447312" cy="2223761"/>
          </a:xfrm>
        </p:grpSpPr>
        <p:sp>
          <p:nvSpPr>
            <p:cNvPr id="977" name="Google Shape;977;p106"/>
            <p:cNvSpPr/>
            <p:nvPr/>
          </p:nvSpPr>
          <p:spPr>
            <a:xfrm>
              <a:off x="3778786" y="3522008"/>
              <a:ext cx="10477040" cy="2223761"/>
            </a:xfrm>
            <a:prstGeom prst="roundRect">
              <a:avLst>
                <a:gd name="adj" fmla="val 16667"/>
              </a:avLst>
            </a:prstGeom>
            <a:solidFill>
              <a:srgbClr val="F7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grpSp>
          <p:nvGrpSpPr>
            <p:cNvPr id="978" name="Google Shape;978;p106"/>
            <p:cNvGrpSpPr/>
            <p:nvPr/>
          </p:nvGrpSpPr>
          <p:grpSpPr>
            <a:xfrm>
              <a:off x="2808514" y="3616268"/>
              <a:ext cx="11250844" cy="2021066"/>
              <a:chOff x="2808514" y="3616268"/>
              <a:chExt cx="11250844" cy="2021066"/>
            </a:xfrm>
          </p:grpSpPr>
          <p:pic>
            <p:nvPicPr>
              <p:cNvPr id="979" name="Google Shape;979;p106"/>
              <p:cNvPicPr preferRelativeResize="0"/>
              <p:nvPr/>
            </p:nvPicPr>
            <p:blipFill rotWithShape="1">
              <a:blip r:embed="rId3">
                <a:alphaModFix/>
              </a:blip>
              <a:srcRect/>
              <a:stretch/>
            </p:blipFill>
            <p:spPr>
              <a:xfrm flipH="1">
                <a:off x="2808514" y="3616268"/>
                <a:ext cx="1957166" cy="1661975"/>
              </a:xfrm>
              <a:prstGeom prst="rect">
                <a:avLst/>
              </a:prstGeom>
              <a:noFill/>
              <a:ln>
                <a:noFill/>
              </a:ln>
            </p:spPr>
          </p:pic>
          <p:sp>
            <p:nvSpPr>
              <p:cNvPr id="980" name="Google Shape;980;p106"/>
              <p:cNvSpPr txBox="1"/>
              <p:nvPr/>
            </p:nvSpPr>
            <p:spPr>
              <a:xfrm>
                <a:off x="4939625" y="3616268"/>
                <a:ext cx="9119733" cy="20210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15639"/>
                    </a:solidFill>
                    <a:latin typeface="Lato"/>
                    <a:ea typeface="Lato"/>
                    <a:cs typeface="Lato"/>
                    <a:sym typeface="Lato"/>
                  </a:rPr>
                  <a:t>Encourage </a:t>
                </a:r>
                <a:r>
                  <a:rPr lang="en-US" sz="2800" b="1" i="0" u="none" strike="noStrike" cap="none">
                    <a:solidFill>
                      <a:schemeClr val="accent1"/>
                    </a:solidFill>
                    <a:latin typeface="Lato"/>
                    <a:ea typeface="Lato"/>
                    <a:cs typeface="Lato"/>
                    <a:sym typeface="Lato"/>
                  </a:rPr>
                  <a:t>ACTIVE</a:t>
                </a:r>
                <a:r>
                  <a:rPr lang="en-US" sz="2800" b="1" i="0" u="none" strike="noStrike" cap="none">
                    <a:solidFill>
                      <a:srgbClr val="015639"/>
                    </a:solidFill>
                    <a:latin typeface="Lato"/>
                    <a:ea typeface="Lato"/>
                    <a:cs typeface="Lato"/>
                    <a:sym typeface="Lato"/>
                  </a:rPr>
                  <a:t> Screen Use</a:t>
                </a:r>
                <a:endParaRPr sz="2800" b="0" i="0" u="none" strike="noStrike" cap="none">
                  <a:solidFill>
                    <a:srgbClr val="015639"/>
                  </a:solidFill>
                  <a:latin typeface="Lato"/>
                  <a:ea typeface="Lato"/>
                  <a:cs typeface="Lato"/>
                  <a:sym typeface="Lato"/>
                </a:endParaRPr>
              </a:p>
              <a:p>
                <a:pPr marL="285750" marR="0" lvl="0" indent="-285750" algn="l" rtl="0">
                  <a:lnSpc>
                    <a:spcPct val="100000"/>
                  </a:lnSpc>
                  <a:spcBef>
                    <a:spcPts val="8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Involves cognitive and engaging screen-based activities</a:t>
                </a:r>
                <a:endParaRPr/>
              </a:p>
              <a:p>
                <a:pPr marL="285750" marR="0" lvl="0" indent="-285750" algn="l" rtl="0">
                  <a:lnSpc>
                    <a:spcPct val="100000"/>
                  </a:lnSpc>
                  <a:spcBef>
                    <a:spcPts val="8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Examples: Homework, edu-vid, online games, social connection</a:t>
                </a:r>
                <a:endParaRPr/>
              </a:p>
            </p:txBody>
          </p:sp>
        </p:grpSp>
      </p:grpSp>
      <p:grpSp>
        <p:nvGrpSpPr>
          <p:cNvPr id="981" name="Google Shape;981;p106"/>
          <p:cNvGrpSpPr/>
          <p:nvPr/>
        </p:nvGrpSpPr>
        <p:grpSpPr>
          <a:xfrm>
            <a:off x="1654438" y="4875946"/>
            <a:ext cx="11321523" cy="2170223"/>
            <a:chOff x="2935973" y="5588986"/>
            <a:chExt cx="11321523" cy="2170223"/>
          </a:xfrm>
        </p:grpSpPr>
        <p:sp>
          <p:nvSpPr>
            <p:cNvPr id="982" name="Google Shape;982;p106"/>
            <p:cNvSpPr/>
            <p:nvPr/>
          </p:nvSpPr>
          <p:spPr>
            <a:xfrm>
              <a:off x="3778786" y="5588986"/>
              <a:ext cx="10477040" cy="2170223"/>
            </a:xfrm>
            <a:prstGeom prst="roundRect">
              <a:avLst>
                <a:gd name="adj" fmla="val 16667"/>
              </a:avLst>
            </a:prstGeom>
            <a:solidFill>
              <a:srgbClr val="FCF8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grpSp>
          <p:nvGrpSpPr>
            <p:cNvPr id="983" name="Google Shape;983;p106"/>
            <p:cNvGrpSpPr/>
            <p:nvPr/>
          </p:nvGrpSpPr>
          <p:grpSpPr>
            <a:xfrm>
              <a:off x="2935973" y="5683058"/>
              <a:ext cx="11321523" cy="2021066"/>
              <a:chOff x="2935973" y="5683058"/>
              <a:chExt cx="11321523" cy="2021066"/>
            </a:xfrm>
          </p:grpSpPr>
          <p:pic>
            <p:nvPicPr>
              <p:cNvPr id="984" name="Google Shape;984;p106"/>
              <p:cNvPicPr preferRelativeResize="0"/>
              <p:nvPr/>
            </p:nvPicPr>
            <p:blipFill rotWithShape="1">
              <a:blip r:embed="rId4">
                <a:alphaModFix/>
              </a:blip>
              <a:srcRect/>
              <a:stretch/>
            </p:blipFill>
            <p:spPr>
              <a:xfrm flipH="1">
                <a:off x="2935973" y="5799561"/>
                <a:ext cx="2199388" cy="1438330"/>
              </a:xfrm>
              <a:prstGeom prst="rect">
                <a:avLst/>
              </a:prstGeom>
              <a:noFill/>
              <a:ln>
                <a:noFill/>
              </a:ln>
            </p:spPr>
          </p:pic>
          <p:sp>
            <p:nvSpPr>
              <p:cNvPr id="985" name="Google Shape;985;p106"/>
              <p:cNvSpPr txBox="1"/>
              <p:nvPr/>
            </p:nvSpPr>
            <p:spPr>
              <a:xfrm>
                <a:off x="4941295" y="5683058"/>
                <a:ext cx="9316201" cy="20210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15639"/>
                    </a:solidFill>
                    <a:latin typeface="Lato"/>
                    <a:ea typeface="Lato"/>
                    <a:cs typeface="Lato"/>
                    <a:sym typeface="Lato"/>
                  </a:rPr>
                  <a:t>Minimise </a:t>
                </a:r>
                <a:r>
                  <a:rPr lang="en-US" sz="2800" b="1" i="0" u="none" strike="noStrike" cap="none">
                    <a:solidFill>
                      <a:schemeClr val="accent1"/>
                    </a:solidFill>
                    <a:latin typeface="Lato"/>
                    <a:ea typeface="Lato"/>
                    <a:cs typeface="Lato"/>
                    <a:sym typeface="Lato"/>
                  </a:rPr>
                  <a:t>PASSIVE</a:t>
                </a:r>
                <a:r>
                  <a:rPr lang="en-US" sz="2800" b="1" i="0" u="none" strike="noStrike" cap="none">
                    <a:solidFill>
                      <a:srgbClr val="015639"/>
                    </a:solidFill>
                    <a:latin typeface="Lato"/>
                    <a:ea typeface="Lato"/>
                    <a:cs typeface="Lato"/>
                    <a:sym typeface="Lato"/>
                  </a:rPr>
                  <a:t> Screen Use</a:t>
                </a:r>
                <a:endParaRPr sz="2800" b="0" i="0" u="none" strike="noStrike" cap="none">
                  <a:solidFill>
                    <a:srgbClr val="015639"/>
                  </a:solidFill>
                  <a:latin typeface="Lato"/>
                  <a:ea typeface="Lato"/>
                  <a:cs typeface="Lato"/>
                  <a:sym typeface="Lato"/>
                </a:endParaRPr>
              </a:p>
              <a:p>
                <a:pPr marL="285750" marR="0" lvl="0" indent="-285750" algn="l" rtl="0">
                  <a:lnSpc>
                    <a:spcPct val="100000"/>
                  </a:lnSpc>
                  <a:spcBef>
                    <a:spcPts val="8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Involves sedentary viewing without thought or with little interaction</a:t>
                </a:r>
                <a:endParaRPr/>
              </a:p>
              <a:p>
                <a:pPr marL="285750" marR="0" lvl="0" indent="-285750" algn="l" rtl="0">
                  <a:lnSpc>
                    <a:spcPct val="100000"/>
                  </a:lnSpc>
                  <a:spcBef>
                    <a:spcPts val="8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Doomscrolling, binge watching, idle chatter</a:t>
                </a: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6"/>
                                        </p:tgtEl>
                                        <p:attrNameLst>
                                          <p:attrName>style.visibility</p:attrName>
                                        </p:attrNameLst>
                                      </p:cBhvr>
                                      <p:to>
                                        <p:strVal val="visible"/>
                                      </p:to>
                                    </p:set>
                                    <p:animEffect transition="in" filter="fade">
                                      <p:cBhvr>
                                        <p:cTn id="7" dur="500"/>
                                        <p:tgtEl>
                                          <p:spTgt spid="9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1"/>
                                        </p:tgtEl>
                                        <p:attrNameLst>
                                          <p:attrName>style.visibility</p:attrName>
                                        </p:attrNameLst>
                                      </p:cBhvr>
                                      <p:to>
                                        <p:strVal val="visible"/>
                                      </p:to>
                                    </p:set>
                                    <p:animEffect transition="in" filter="fade">
                                      <p:cBhvr>
                                        <p:cTn id="12" dur="500"/>
                                        <p:tgtEl>
                                          <p:spTgt spid="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0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41</a:t>
            </a:fld>
            <a:endParaRPr/>
          </a:p>
        </p:txBody>
      </p:sp>
      <p:sp>
        <p:nvSpPr>
          <p:cNvPr id="991" name="Google Shape;991;p107"/>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Myth: Don’t limit educational content</a:t>
            </a:r>
            <a:endParaRPr/>
          </a:p>
        </p:txBody>
      </p:sp>
      <p:sp>
        <p:nvSpPr>
          <p:cNvPr id="992" name="Google Shape;992;p107"/>
          <p:cNvSpPr txBox="1"/>
          <p:nvPr/>
        </p:nvSpPr>
        <p:spPr>
          <a:xfrm>
            <a:off x="61169" y="7901959"/>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Info source: MOH Screentime Guidance Pg 3 | Image: PfW-HPB</a:t>
            </a:r>
            <a:endParaRPr/>
          </a:p>
        </p:txBody>
      </p:sp>
      <p:grpSp>
        <p:nvGrpSpPr>
          <p:cNvPr id="993" name="Google Shape;993;p107"/>
          <p:cNvGrpSpPr/>
          <p:nvPr/>
        </p:nvGrpSpPr>
        <p:grpSpPr>
          <a:xfrm>
            <a:off x="1651160" y="3060631"/>
            <a:ext cx="11173844" cy="3398061"/>
            <a:chOff x="3129781" y="4368187"/>
            <a:chExt cx="11173844" cy="3398061"/>
          </a:xfrm>
        </p:grpSpPr>
        <p:sp>
          <p:nvSpPr>
            <p:cNvPr id="994" name="Google Shape;994;p107"/>
            <p:cNvSpPr/>
            <p:nvPr/>
          </p:nvSpPr>
          <p:spPr>
            <a:xfrm>
              <a:off x="3826585" y="4368187"/>
              <a:ext cx="10477040" cy="3398061"/>
            </a:xfrm>
            <a:prstGeom prst="roundRect">
              <a:avLst>
                <a:gd name="adj" fmla="val 16667"/>
              </a:avLst>
            </a:prstGeom>
            <a:solidFill>
              <a:srgbClr val="FCF8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grpSp>
          <p:nvGrpSpPr>
            <p:cNvPr id="995" name="Google Shape;995;p107"/>
            <p:cNvGrpSpPr/>
            <p:nvPr/>
          </p:nvGrpSpPr>
          <p:grpSpPr>
            <a:xfrm>
              <a:off x="3129781" y="4689558"/>
              <a:ext cx="10982097" cy="2755317"/>
              <a:chOff x="3129781" y="4689558"/>
              <a:chExt cx="10982097" cy="2755317"/>
            </a:xfrm>
          </p:grpSpPr>
          <p:pic>
            <p:nvPicPr>
              <p:cNvPr id="996" name="Google Shape;996;p107"/>
              <p:cNvPicPr preferRelativeResize="0"/>
              <p:nvPr/>
            </p:nvPicPr>
            <p:blipFill rotWithShape="1">
              <a:blip r:embed="rId3">
                <a:alphaModFix/>
              </a:blip>
              <a:srcRect/>
              <a:stretch/>
            </p:blipFill>
            <p:spPr>
              <a:xfrm>
                <a:off x="3129781" y="4689558"/>
                <a:ext cx="1714979" cy="2755317"/>
              </a:xfrm>
              <a:prstGeom prst="rect">
                <a:avLst/>
              </a:prstGeom>
              <a:noFill/>
              <a:ln>
                <a:noFill/>
              </a:ln>
            </p:spPr>
          </p:pic>
          <p:sp>
            <p:nvSpPr>
              <p:cNvPr id="997" name="Google Shape;997;p107"/>
              <p:cNvSpPr txBox="1"/>
              <p:nvPr/>
            </p:nvSpPr>
            <p:spPr>
              <a:xfrm>
                <a:off x="5036507" y="4690686"/>
                <a:ext cx="9075371" cy="27084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15639"/>
                    </a:solidFill>
                    <a:latin typeface="Lato"/>
                    <a:ea typeface="Lato"/>
                    <a:cs typeface="Lato"/>
                    <a:sym typeface="Lato"/>
                  </a:rPr>
                  <a:t>All content, including purportedly educational ones, must be screened according to child’s age</a:t>
                </a:r>
                <a:endParaRPr sz="2800" b="0" i="0" u="none" strike="noStrike" cap="none">
                  <a:solidFill>
                    <a:srgbClr val="015639"/>
                  </a:solidFill>
                  <a:latin typeface="Lato"/>
                  <a:ea typeface="Lato"/>
                  <a:cs typeface="Lato"/>
                  <a:sym typeface="Lato"/>
                </a:endParaRPr>
              </a:p>
              <a:p>
                <a:pPr marL="285750" marR="0" lvl="0" indent="-285750" algn="l" rtl="0">
                  <a:lnSpc>
                    <a:spcPct val="10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Not all content are of the same quality</a:t>
                </a:r>
                <a:endParaRPr/>
              </a:p>
              <a:p>
                <a:pPr marL="285750" marR="0" lvl="0" indent="-285750" algn="l" rtl="0">
                  <a:lnSpc>
                    <a:spcPct val="10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Ascertain if content aligns to your family’s values</a:t>
                </a:r>
                <a:endParaRPr/>
              </a:p>
              <a:p>
                <a:pPr marL="285750" marR="0" lvl="0" indent="-285750" algn="l" rtl="0">
                  <a:lnSpc>
                    <a:spcPct val="100000"/>
                  </a:lnSpc>
                  <a:spcBef>
                    <a:spcPts val="1200"/>
                  </a:spcBef>
                  <a:spcAft>
                    <a:spcPts val="0"/>
                  </a:spcAft>
                  <a:buClr>
                    <a:srgbClr val="015639"/>
                  </a:buClr>
                  <a:buSzPts val="2800"/>
                  <a:buFont typeface="Arial"/>
                  <a:buChar char="•"/>
                </a:pPr>
                <a:r>
                  <a:rPr lang="en-US" sz="2800" b="0" i="0" u="none" strike="noStrike" cap="none">
                    <a:solidFill>
                      <a:srgbClr val="015639"/>
                    </a:solidFill>
                    <a:latin typeface="Lato"/>
                    <a:ea typeface="Lato"/>
                    <a:cs typeface="Lato"/>
                    <a:sym typeface="Lato"/>
                  </a:rPr>
                  <a:t>Certain content may not be age-appropriate</a:t>
                </a: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
                                        </p:tgtEl>
                                        <p:attrNameLst>
                                          <p:attrName>style.visibility</p:attrName>
                                        </p:attrNameLst>
                                      </p:cBhvr>
                                      <p:to>
                                        <p:strVal val="visible"/>
                                      </p:to>
                                    </p:set>
                                    <p:animEffect transition="in" filter="fade">
                                      <p:cBhvr>
                                        <p:cTn id="7" dur="500"/>
                                        <p:tgtEl>
                                          <p:spTgt spid="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0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42</a:t>
            </a:fld>
            <a:endParaRPr/>
          </a:p>
        </p:txBody>
      </p:sp>
      <p:sp>
        <p:nvSpPr>
          <p:cNvPr id="1003" name="Google Shape;1003;p108"/>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Myth: One standard approach</a:t>
            </a:r>
            <a:endParaRPr/>
          </a:p>
        </p:txBody>
      </p:sp>
      <p:sp>
        <p:nvSpPr>
          <p:cNvPr id="1004" name="Google Shape;1004;p108"/>
          <p:cNvSpPr txBox="1"/>
          <p:nvPr/>
        </p:nvSpPr>
        <p:spPr>
          <a:xfrm>
            <a:off x="61169" y="7901959"/>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Info source: MOH Screentime Guidance Pg 3 | Image: PfW-HPB</a:t>
            </a:r>
            <a:endParaRPr/>
          </a:p>
        </p:txBody>
      </p:sp>
      <p:grpSp>
        <p:nvGrpSpPr>
          <p:cNvPr id="1005" name="Google Shape;1005;p108"/>
          <p:cNvGrpSpPr/>
          <p:nvPr/>
        </p:nvGrpSpPr>
        <p:grpSpPr>
          <a:xfrm>
            <a:off x="1459832" y="2411008"/>
            <a:ext cx="11189367" cy="4622619"/>
            <a:chOff x="3066459" y="3522008"/>
            <a:chExt cx="11189367" cy="4315851"/>
          </a:xfrm>
        </p:grpSpPr>
        <p:sp>
          <p:nvSpPr>
            <p:cNvPr id="1006" name="Google Shape;1006;p108"/>
            <p:cNvSpPr/>
            <p:nvPr/>
          </p:nvSpPr>
          <p:spPr>
            <a:xfrm>
              <a:off x="3066459" y="3522008"/>
              <a:ext cx="11189367" cy="4315851"/>
            </a:xfrm>
            <a:prstGeom prst="roundRect">
              <a:avLst>
                <a:gd name="adj" fmla="val 16667"/>
              </a:avLst>
            </a:prstGeom>
            <a:solidFill>
              <a:srgbClr val="F7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pic>
          <p:nvPicPr>
            <p:cNvPr id="1007" name="Google Shape;1007;p108"/>
            <p:cNvPicPr preferRelativeResize="0"/>
            <p:nvPr/>
          </p:nvPicPr>
          <p:blipFill rotWithShape="1">
            <a:blip r:embed="rId3">
              <a:alphaModFix/>
            </a:blip>
            <a:srcRect/>
            <a:stretch/>
          </p:blipFill>
          <p:spPr>
            <a:xfrm>
              <a:off x="3403835" y="5769724"/>
              <a:ext cx="1454478" cy="742549"/>
            </a:xfrm>
            <a:prstGeom prst="rect">
              <a:avLst/>
            </a:prstGeom>
            <a:noFill/>
            <a:ln>
              <a:noFill/>
            </a:ln>
          </p:spPr>
        </p:pic>
        <p:sp>
          <p:nvSpPr>
            <p:cNvPr id="1008" name="Google Shape;1008;p108"/>
            <p:cNvSpPr txBox="1"/>
            <p:nvPr/>
          </p:nvSpPr>
          <p:spPr>
            <a:xfrm>
              <a:off x="6137896" y="3717810"/>
              <a:ext cx="60798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15639"/>
                  </a:solidFill>
                  <a:latin typeface="Lato"/>
                  <a:ea typeface="Lato"/>
                  <a:cs typeface="Lato"/>
                  <a:sym typeface="Lato"/>
                </a:rPr>
                <a:t>Age-based Parenting Approach</a:t>
              </a:r>
              <a:endParaRPr sz="2800" b="0" i="0" u="none" strike="noStrike" cap="none">
                <a:solidFill>
                  <a:srgbClr val="015639"/>
                </a:solidFill>
                <a:latin typeface="Lato"/>
                <a:ea typeface="Lato"/>
                <a:cs typeface="Lato"/>
                <a:sym typeface="Lato"/>
              </a:endParaRPr>
            </a:p>
          </p:txBody>
        </p:sp>
        <p:pic>
          <p:nvPicPr>
            <p:cNvPr id="1009" name="Google Shape;1009;p108"/>
            <p:cNvPicPr preferRelativeResize="0"/>
            <p:nvPr/>
          </p:nvPicPr>
          <p:blipFill rotWithShape="1">
            <a:blip r:embed="rId4">
              <a:alphaModFix/>
            </a:blip>
            <a:srcRect/>
            <a:stretch/>
          </p:blipFill>
          <p:spPr>
            <a:xfrm>
              <a:off x="3508541" y="4681504"/>
              <a:ext cx="1031213" cy="927708"/>
            </a:xfrm>
            <a:prstGeom prst="rect">
              <a:avLst/>
            </a:prstGeom>
            <a:noFill/>
            <a:ln>
              <a:noFill/>
            </a:ln>
          </p:spPr>
        </p:pic>
        <p:pic>
          <p:nvPicPr>
            <p:cNvPr id="1010" name="Google Shape;1010;p108"/>
            <p:cNvPicPr preferRelativeResize="0"/>
            <p:nvPr/>
          </p:nvPicPr>
          <p:blipFill rotWithShape="1">
            <a:blip r:embed="rId5">
              <a:alphaModFix/>
            </a:blip>
            <a:srcRect/>
            <a:stretch/>
          </p:blipFill>
          <p:spPr>
            <a:xfrm>
              <a:off x="3660947" y="6672786"/>
              <a:ext cx="1029227" cy="858072"/>
            </a:xfrm>
            <a:prstGeom prst="rect">
              <a:avLst/>
            </a:prstGeom>
            <a:noFill/>
            <a:ln>
              <a:noFill/>
            </a:ln>
          </p:spPr>
        </p:pic>
      </p:grpSp>
      <p:graphicFrame>
        <p:nvGraphicFramePr>
          <p:cNvPr id="1011" name="Google Shape;1011;p108"/>
          <p:cNvGraphicFramePr/>
          <p:nvPr/>
        </p:nvGraphicFramePr>
        <p:xfrm>
          <a:off x="3550071" y="3335099"/>
          <a:ext cx="8482200" cy="3391525"/>
        </p:xfrm>
        <a:graphic>
          <a:graphicData uri="http://schemas.openxmlformats.org/drawingml/2006/table">
            <a:tbl>
              <a:tblPr firstRow="1" bandRow="1">
                <a:noFill/>
                <a:tableStyleId>{34E1C238-1DC1-4942-B767-68D15CF64D78}</a:tableStyleId>
              </a:tblPr>
              <a:tblGrid>
                <a:gridCol w="4241100">
                  <a:extLst>
                    <a:ext uri="{9D8B030D-6E8A-4147-A177-3AD203B41FA5}">
                      <a16:colId xmlns:a16="http://schemas.microsoft.com/office/drawing/2014/main" val="20000"/>
                    </a:ext>
                  </a:extLst>
                </a:gridCol>
                <a:gridCol w="4241100">
                  <a:extLst>
                    <a:ext uri="{9D8B030D-6E8A-4147-A177-3AD203B41FA5}">
                      <a16:colId xmlns:a16="http://schemas.microsoft.com/office/drawing/2014/main" val="20001"/>
                    </a:ext>
                  </a:extLst>
                </a:gridCol>
              </a:tblGrid>
              <a:tr h="532750">
                <a:tc>
                  <a:txBody>
                    <a:bodyPr/>
                    <a:lstStyle/>
                    <a:p>
                      <a:pPr marL="0" marR="0" lvl="0" indent="0" algn="l" rtl="0">
                        <a:lnSpc>
                          <a:spcPct val="100000"/>
                        </a:lnSpc>
                        <a:spcBef>
                          <a:spcPts val="0"/>
                        </a:spcBef>
                        <a:spcAft>
                          <a:spcPts val="0"/>
                        </a:spcAft>
                        <a:buNone/>
                      </a:pPr>
                      <a:r>
                        <a:rPr lang="en-US" sz="2240" u="none" strike="noStrike" cap="none">
                          <a:solidFill>
                            <a:schemeClr val="lt1"/>
                          </a:solidFill>
                          <a:latin typeface="Lato"/>
                          <a:ea typeface="Lato"/>
                          <a:cs typeface="Lato"/>
                          <a:sym typeface="Lato"/>
                        </a:rPr>
                        <a:t>Age &amp; Attitude</a:t>
                      </a:r>
                      <a:endParaRPr sz="2240" u="none" strike="noStrike" cap="none">
                        <a:solidFill>
                          <a:schemeClr val="lt1"/>
                        </a:solidFill>
                        <a:latin typeface="Lato"/>
                        <a:ea typeface="Lato"/>
                        <a:cs typeface="Lato"/>
                        <a:sym typeface="Lato"/>
                      </a:endParaRPr>
                    </a:p>
                  </a:txBody>
                  <a:tcPr marL="91450" marR="91450" marT="45725" marB="45725"/>
                </a:tc>
                <a:tc>
                  <a:txBody>
                    <a:bodyPr/>
                    <a:lstStyle/>
                    <a:p>
                      <a:pPr marL="0" marR="0" lvl="0" indent="0" algn="l" rtl="0">
                        <a:lnSpc>
                          <a:spcPct val="100000"/>
                        </a:lnSpc>
                        <a:spcBef>
                          <a:spcPts val="0"/>
                        </a:spcBef>
                        <a:spcAft>
                          <a:spcPts val="0"/>
                        </a:spcAft>
                        <a:buNone/>
                      </a:pPr>
                      <a:r>
                        <a:rPr lang="en-US" sz="2240" u="none" strike="noStrike" cap="none">
                          <a:solidFill>
                            <a:schemeClr val="lt1"/>
                          </a:solidFill>
                          <a:latin typeface="Lato"/>
                          <a:ea typeface="Lato"/>
                          <a:cs typeface="Lato"/>
                          <a:sym typeface="Lato"/>
                        </a:rPr>
                        <a:t>Approach</a:t>
                      </a:r>
                      <a:endParaRPr sz="2240" u="none" strike="noStrike" cap="none">
                        <a:solidFill>
                          <a:schemeClr val="lt1"/>
                        </a:solidFill>
                        <a:latin typeface="Lato"/>
                        <a:ea typeface="Lato"/>
                        <a:cs typeface="Lato"/>
                        <a:sym typeface="Lato"/>
                      </a:endParaRPr>
                    </a:p>
                  </a:txBody>
                  <a:tcPr marL="91450" marR="91450" marT="45725" marB="45725"/>
                </a:tc>
                <a:extLst>
                  <a:ext uri="{0D108BD9-81ED-4DB2-BD59-A6C34878D82A}">
                    <a16:rowId xmlns:a16="http://schemas.microsoft.com/office/drawing/2014/main" val="10000"/>
                  </a:ext>
                </a:extLst>
              </a:tr>
              <a:tr h="952925">
                <a:tc>
                  <a:txBody>
                    <a:bodyPr/>
                    <a:lstStyle/>
                    <a:p>
                      <a:pPr marL="0" marR="0" lvl="0" indent="0" algn="l" rtl="0">
                        <a:lnSpc>
                          <a:spcPct val="100000"/>
                        </a:lnSpc>
                        <a:spcBef>
                          <a:spcPts val="0"/>
                        </a:spcBef>
                        <a:spcAft>
                          <a:spcPts val="0"/>
                        </a:spcAft>
                        <a:buNone/>
                      </a:pPr>
                      <a:r>
                        <a:rPr lang="en-US" sz="2240" u="none" strike="noStrike" cap="none">
                          <a:solidFill>
                            <a:schemeClr val="dk1"/>
                          </a:solidFill>
                          <a:latin typeface="Lato"/>
                          <a:ea typeface="Lato"/>
                          <a:cs typeface="Lato"/>
                          <a:sym typeface="Lato"/>
                        </a:rPr>
                        <a:t>Primary school </a:t>
                      </a:r>
                      <a:endParaRPr/>
                    </a:p>
                    <a:p>
                      <a:pPr marL="342900" marR="0" lvl="0" indent="-342900" algn="l" rtl="0">
                        <a:lnSpc>
                          <a:spcPct val="100000"/>
                        </a:lnSpc>
                        <a:spcBef>
                          <a:spcPts val="0"/>
                        </a:spcBef>
                        <a:spcAft>
                          <a:spcPts val="0"/>
                        </a:spcAft>
                        <a:buClr>
                          <a:srgbClr val="000000"/>
                        </a:buClr>
                        <a:buSzPts val="2000"/>
                        <a:buFont typeface="Arial"/>
                        <a:buChar char="•"/>
                      </a:pPr>
                      <a:r>
                        <a:rPr lang="en-US" sz="2000" u="none" strike="noStrike" cap="none">
                          <a:solidFill>
                            <a:schemeClr val="dk1"/>
                          </a:solidFill>
                          <a:latin typeface="Lato"/>
                          <a:ea typeface="Lato"/>
                          <a:cs typeface="Lato"/>
                          <a:sym typeface="Lato"/>
                        </a:rPr>
                        <a:t>Developing Skills</a:t>
                      </a:r>
                      <a:endParaRPr/>
                    </a:p>
                  </a:txBody>
                  <a:tcPr marL="91450" marR="91450" marT="45725" marB="45725"/>
                </a:tc>
                <a:tc>
                  <a:txBody>
                    <a:bodyPr/>
                    <a:lstStyle/>
                    <a:p>
                      <a:pPr marL="342900" marR="0" lvl="0" indent="-342900" algn="l" rtl="0">
                        <a:lnSpc>
                          <a:spcPct val="100000"/>
                        </a:lnSpc>
                        <a:spcBef>
                          <a:spcPts val="0"/>
                        </a:spcBef>
                        <a:spcAft>
                          <a:spcPts val="0"/>
                        </a:spcAft>
                        <a:buClr>
                          <a:srgbClr val="000000"/>
                        </a:buClr>
                        <a:buSzPts val="2240"/>
                        <a:buFont typeface="Arial"/>
                        <a:buChar char="•"/>
                      </a:pPr>
                      <a:r>
                        <a:rPr lang="en-US" sz="2240" u="none" strike="noStrike" cap="none">
                          <a:solidFill>
                            <a:schemeClr val="dk1"/>
                          </a:solidFill>
                          <a:latin typeface="Lato"/>
                          <a:ea typeface="Lato"/>
                          <a:cs typeface="Lato"/>
                          <a:sym typeface="Lato"/>
                        </a:rPr>
                        <a:t>Set controls </a:t>
                      </a:r>
                      <a:endParaRPr/>
                    </a:p>
                    <a:p>
                      <a:pPr marL="342900" marR="0" lvl="0" indent="-342900" algn="l" rtl="0">
                        <a:lnSpc>
                          <a:spcPct val="100000"/>
                        </a:lnSpc>
                        <a:spcBef>
                          <a:spcPts val="0"/>
                        </a:spcBef>
                        <a:spcAft>
                          <a:spcPts val="0"/>
                        </a:spcAft>
                        <a:buClr>
                          <a:srgbClr val="000000"/>
                        </a:buClr>
                        <a:buSzPts val="2240"/>
                        <a:buFont typeface="Arial"/>
                        <a:buChar char="•"/>
                      </a:pPr>
                      <a:r>
                        <a:rPr lang="en-US" sz="2240" u="none" strike="noStrike" cap="none">
                          <a:solidFill>
                            <a:schemeClr val="dk1"/>
                          </a:solidFill>
                          <a:latin typeface="Lato"/>
                          <a:ea typeface="Lato"/>
                          <a:cs typeface="Lato"/>
                          <a:sym typeface="Lato"/>
                        </a:rPr>
                        <a:t>Involve</a:t>
                      </a:r>
                      <a:endParaRPr sz="2240" u="none" strike="noStrike" cap="none">
                        <a:solidFill>
                          <a:schemeClr val="dk1"/>
                        </a:solidFill>
                        <a:latin typeface="Lato"/>
                        <a:ea typeface="Lato"/>
                        <a:cs typeface="Lato"/>
                        <a:sym typeface="Lato"/>
                      </a:endParaRPr>
                    </a:p>
                  </a:txBody>
                  <a:tcPr marL="91450" marR="91450" marT="45725" marB="45725"/>
                </a:tc>
                <a:extLst>
                  <a:ext uri="{0D108BD9-81ED-4DB2-BD59-A6C34878D82A}">
                    <a16:rowId xmlns:a16="http://schemas.microsoft.com/office/drawing/2014/main" val="10001"/>
                  </a:ext>
                </a:extLst>
              </a:tr>
              <a:tr h="952925">
                <a:tc>
                  <a:txBody>
                    <a:bodyPr/>
                    <a:lstStyle/>
                    <a:p>
                      <a:pPr marL="0" marR="0" lvl="0" indent="0" algn="l" rtl="0">
                        <a:lnSpc>
                          <a:spcPct val="100000"/>
                        </a:lnSpc>
                        <a:spcBef>
                          <a:spcPts val="0"/>
                        </a:spcBef>
                        <a:spcAft>
                          <a:spcPts val="0"/>
                        </a:spcAft>
                        <a:buNone/>
                      </a:pPr>
                      <a:r>
                        <a:rPr lang="en-US" sz="2240" u="none" strike="noStrike" cap="none">
                          <a:solidFill>
                            <a:schemeClr val="dk1"/>
                          </a:solidFill>
                          <a:latin typeface="Lato"/>
                          <a:ea typeface="Lato"/>
                          <a:cs typeface="Lato"/>
                          <a:sym typeface="Lato"/>
                        </a:rPr>
                        <a:t>Early Teens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u="none" strike="noStrike" cap="none">
                          <a:solidFill>
                            <a:schemeClr val="dk1"/>
                          </a:solidFill>
                          <a:latin typeface="Lato"/>
                          <a:ea typeface="Lato"/>
                          <a:cs typeface="Lato"/>
                          <a:sym typeface="Lato"/>
                        </a:rPr>
                        <a:t>Creating &amp; Connecting </a:t>
                      </a:r>
                      <a:endParaRPr/>
                    </a:p>
                  </a:txBody>
                  <a:tcPr marL="91450" marR="91450" marT="45725" marB="45725"/>
                </a:tc>
                <a:tc>
                  <a:txBody>
                    <a:bodyPr/>
                    <a:lstStyle/>
                    <a:p>
                      <a:pPr marL="342900" marR="0" lvl="0" indent="-342900" algn="l" rtl="0">
                        <a:lnSpc>
                          <a:spcPct val="100000"/>
                        </a:lnSpc>
                        <a:spcBef>
                          <a:spcPts val="0"/>
                        </a:spcBef>
                        <a:spcAft>
                          <a:spcPts val="0"/>
                        </a:spcAft>
                        <a:buClr>
                          <a:srgbClr val="000000"/>
                        </a:buClr>
                        <a:buSzPts val="2240"/>
                        <a:buFont typeface="Arial"/>
                        <a:buChar char="•"/>
                      </a:pPr>
                      <a:r>
                        <a:rPr lang="en-US" sz="2240" b="0" i="0" u="none" strike="noStrike" cap="none">
                          <a:solidFill>
                            <a:schemeClr val="dk1"/>
                          </a:solidFill>
                          <a:latin typeface="Lato"/>
                          <a:ea typeface="Lato"/>
                          <a:cs typeface="Lato"/>
                          <a:sym typeface="Lato"/>
                        </a:rPr>
                        <a:t>Set ground rules </a:t>
                      </a:r>
                      <a:endParaRPr/>
                    </a:p>
                    <a:p>
                      <a:pPr marL="342900" marR="0" lvl="0" indent="-342900" algn="l" rtl="0">
                        <a:lnSpc>
                          <a:spcPct val="100000"/>
                        </a:lnSpc>
                        <a:spcBef>
                          <a:spcPts val="0"/>
                        </a:spcBef>
                        <a:spcAft>
                          <a:spcPts val="0"/>
                        </a:spcAft>
                        <a:buClr>
                          <a:srgbClr val="000000"/>
                        </a:buClr>
                        <a:buSzPts val="2240"/>
                        <a:buFont typeface="Arial"/>
                        <a:buChar char="•"/>
                      </a:pPr>
                      <a:r>
                        <a:rPr lang="en-US" sz="2240" b="0" i="0" u="none" strike="noStrike" cap="none">
                          <a:solidFill>
                            <a:schemeClr val="dk1"/>
                          </a:solidFill>
                          <a:latin typeface="Lato"/>
                          <a:ea typeface="Lato"/>
                          <a:cs typeface="Lato"/>
                          <a:sym typeface="Lato"/>
                        </a:rPr>
                        <a:t>Participate</a:t>
                      </a:r>
                      <a:endParaRPr sz="2240" b="0" i="0" u="none" strike="noStrike" cap="none">
                        <a:solidFill>
                          <a:schemeClr val="dk1"/>
                        </a:solidFill>
                        <a:latin typeface="Lato"/>
                        <a:ea typeface="Lato"/>
                        <a:cs typeface="Lato"/>
                        <a:sym typeface="Lato"/>
                      </a:endParaRPr>
                    </a:p>
                  </a:txBody>
                  <a:tcPr marL="91450" marR="91450" marT="45725" marB="45725"/>
                </a:tc>
                <a:extLst>
                  <a:ext uri="{0D108BD9-81ED-4DB2-BD59-A6C34878D82A}">
                    <a16:rowId xmlns:a16="http://schemas.microsoft.com/office/drawing/2014/main" val="10002"/>
                  </a:ext>
                </a:extLst>
              </a:tr>
              <a:tr h="952925">
                <a:tc>
                  <a:txBody>
                    <a:bodyPr/>
                    <a:lstStyle/>
                    <a:p>
                      <a:pPr marL="0" marR="0" lvl="0" indent="0" algn="l" rtl="0">
                        <a:lnSpc>
                          <a:spcPct val="100000"/>
                        </a:lnSpc>
                        <a:spcBef>
                          <a:spcPts val="0"/>
                        </a:spcBef>
                        <a:spcAft>
                          <a:spcPts val="0"/>
                        </a:spcAft>
                        <a:buNone/>
                      </a:pPr>
                      <a:r>
                        <a:rPr lang="en-US" sz="2240" u="none" strike="noStrike" cap="none">
                          <a:solidFill>
                            <a:schemeClr val="dk1"/>
                          </a:solidFill>
                          <a:latin typeface="Lato"/>
                          <a:ea typeface="Lato"/>
                          <a:cs typeface="Lato"/>
                          <a:sym typeface="Lato"/>
                        </a:rPr>
                        <a:t>Older Teens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u="none" strike="noStrike" cap="none">
                          <a:solidFill>
                            <a:schemeClr val="dk1"/>
                          </a:solidFill>
                          <a:latin typeface="Lato"/>
                          <a:ea typeface="Lato"/>
                          <a:cs typeface="Lato"/>
                          <a:sym typeface="Lato"/>
                        </a:rPr>
                        <a:t>Branching Out</a:t>
                      </a:r>
                      <a:endParaRPr sz="2000" u="none" strike="noStrike" cap="none">
                        <a:solidFill>
                          <a:schemeClr val="dk1"/>
                        </a:solidFill>
                        <a:latin typeface="Lato"/>
                        <a:ea typeface="Lato"/>
                        <a:cs typeface="Lato"/>
                        <a:sym typeface="Lato"/>
                      </a:endParaRPr>
                    </a:p>
                  </a:txBody>
                  <a:tcPr marL="91450" marR="91450" marT="45725" marB="45725"/>
                </a:tc>
                <a:tc>
                  <a:txBody>
                    <a:bodyPr/>
                    <a:lstStyle/>
                    <a:p>
                      <a:pPr marL="342900" marR="0" lvl="0" indent="-342900" algn="l" rtl="0">
                        <a:lnSpc>
                          <a:spcPct val="100000"/>
                        </a:lnSpc>
                        <a:spcBef>
                          <a:spcPts val="0"/>
                        </a:spcBef>
                        <a:spcAft>
                          <a:spcPts val="0"/>
                        </a:spcAft>
                        <a:buClr>
                          <a:srgbClr val="000000"/>
                        </a:buClr>
                        <a:buSzPts val="2240"/>
                        <a:buFont typeface="Arial"/>
                        <a:buChar char="•"/>
                      </a:pPr>
                      <a:r>
                        <a:rPr lang="en-US" sz="2240" b="0" i="0" u="none" strike="noStrike" cap="none">
                          <a:solidFill>
                            <a:schemeClr val="dk1"/>
                          </a:solidFill>
                          <a:latin typeface="Lato"/>
                          <a:ea typeface="Lato"/>
                          <a:cs typeface="Lato"/>
                          <a:sym typeface="Lato"/>
                        </a:rPr>
                        <a:t>Set expectations</a:t>
                      </a:r>
                      <a:endParaRPr/>
                    </a:p>
                    <a:p>
                      <a:pPr marL="342900" marR="0" lvl="0" indent="-342900" algn="l" rtl="0">
                        <a:lnSpc>
                          <a:spcPct val="100000"/>
                        </a:lnSpc>
                        <a:spcBef>
                          <a:spcPts val="0"/>
                        </a:spcBef>
                        <a:spcAft>
                          <a:spcPts val="0"/>
                        </a:spcAft>
                        <a:buClr>
                          <a:srgbClr val="000000"/>
                        </a:buClr>
                        <a:buSzPts val="2240"/>
                        <a:buFont typeface="Arial"/>
                        <a:buChar char="•"/>
                      </a:pPr>
                      <a:r>
                        <a:rPr lang="en-US" sz="2240" b="0" i="0" u="none" strike="noStrike" cap="none">
                          <a:solidFill>
                            <a:schemeClr val="dk1"/>
                          </a:solidFill>
                          <a:latin typeface="Lato"/>
                          <a:ea typeface="Lato"/>
                          <a:cs typeface="Lato"/>
                          <a:sym typeface="Lato"/>
                        </a:rPr>
                        <a:t>Respect</a:t>
                      </a:r>
                      <a:endParaRPr sz="2240" b="0" i="0" u="none" strike="noStrike" cap="none">
                        <a:solidFill>
                          <a:schemeClr val="dk1"/>
                        </a:solidFill>
                        <a:latin typeface="Lato"/>
                        <a:ea typeface="Lato"/>
                        <a:cs typeface="Lato"/>
                        <a:sym typeface="Lato"/>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5"/>
                                        </p:tgtEl>
                                        <p:attrNameLst>
                                          <p:attrName>style.visibility</p:attrName>
                                        </p:attrNameLst>
                                      </p:cBhvr>
                                      <p:to>
                                        <p:strVal val="visible"/>
                                      </p:to>
                                    </p:set>
                                    <p:animEffect transition="in" filter="fade">
                                      <p:cBhvr>
                                        <p:cTn id="7" dur="500"/>
                                        <p:tgtEl>
                                          <p:spTgt spid="10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1"/>
                                        </p:tgtEl>
                                        <p:attrNameLst>
                                          <p:attrName>style.visibility</p:attrName>
                                        </p:attrNameLst>
                                      </p:cBhvr>
                                      <p:to>
                                        <p:strVal val="visible"/>
                                      </p:to>
                                    </p:set>
                                    <p:animEffect transition="in" filter="fade">
                                      <p:cBhvr>
                                        <p:cTn id="12" dur="500"/>
                                        <p:tgtEl>
                                          <p:spTgt spid="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09"/>
          <p:cNvSpPr txBox="1"/>
          <p:nvPr/>
        </p:nvSpPr>
        <p:spPr>
          <a:xfrm>
            <a:off x="523454" y="580096"/>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Screentime Charades</a:t>
            </a:r>
            <a:endParaRPr/>
          </a:p>
        </p:txBody>
      </p:sp>
      <p:sp>
        <p:nvSpPr>
          <p:cNvPr id="1017" name="Google Shape;1017;p109"/>
          <p:cNvSpPr txBox="1"/>
          <p:nvPr/>
        </p:nvSpPr>
        <p:spPr>
          <a:xfrm>
            <a:off x="1805826" y="2947382"/>
            <a:ext cx="899070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000" b="0" i="0" u="none" strike="noStrike" cap="none">
                <a:solidFill>
                  <a:srgbClr val="015639"/>
                </a:solidFill>
                <a:latin typeface="Lato"/>
                <a:ea typeface="Lato"/>
                <a:cs typeface="Lato"/>
                <a:sym typeface="Lato"/>
              </a:rPr>
              <a:t>Can you guess the negative effects of excessive device use? </a:t>
            </a:r>
            <a:endParaRPr sz="4000" b="0" i="0" u="none" strike="noStrike" cap="none">
              <a:solidFill>
                <a:srgbClr val="015639"/>
              </a:solidFill>
              <a:latin typeface="Lato"/>
              <a:ea typeface="Lato"/>
              <a:cs typeface="Lato"/>
              <a:sym typeface="Lato"/>
            </a:endParaRPr>
          </a:p>
        </p:txBody>
      </p:sp>
      <p:sp>
        <p:nvSpPr>
          <p:cNvPr id="1018" name="Google Shape;1018;p109"/>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1019" name="Google Shape;1019;p109"/>
          <p:cNvPicPr preferRelativeResize="0"/>
          <p:nvPr/>
        </p:nvPicPr>
        <p:blipFill rotWithShape="1">
          <a:blip r:embed="rId3">
            <a:alphaModFix/>
          </a:blip>
          <a:srcRect/>
          <a:stretch/>
        </p:blipFill>
        <p:spPr>
          <a:xfrm>
            <a:off x="8916571" y="3208742"/>
            <a:ext cx="5108843" cy="464799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1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44</a:t>
            </a:fld>
            <a:endParaRPr/>
          </a:p>
        </p:txBody>
      </p:sp>
      <p:sp>
        <p:nvSpPr>
          <p:cNvPr id="1025" name="Google Shape;1025;p110"/>
          <p:cNvSpPr txBox="1"/>
          <p:nvPr/>
        </p:nvSpPr>
        <p:spPr>
          <a:xfrm>
            <a:off x="432939" y="115337"/>
            <a:ext cx="7171019" cy="1918664"/>
          </a:xfrm>
          <a:prstGeom prst="rect">
            <a:avLst/>
          </a:prstGeom>
          <a:noFill/>
          <a:ln>
            <a:noFill/>
          </a:ln>
        </p:spPr>
        <p:txBody>
          <a:bodyPr spcFirstLastPara="1" wrap="square" lIns="146275" tIns="146275" rIns="146275" bIns="146275" anchor="t" anchorCtr="0">
            <a:noAutofit/>
          </a:bodyPr>
          <a:lstStyle/>
          <a:p>
            <a:pPr marL="0" marR="0" lvl="0" indent="0" algn="l" rtl="0">
              <a:lnSpc>
                <a:spcPct val="15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Potential Effects of Excessive Device Use</a:t>
            </a:r>
            <a:endParaRPr/>
          </a:p>
        </p:txBody>
      </p:sp>
      <p:sp>
        <p:nvSpPr>
          <p:cNvPr id="1026" name="Google Shape;1026;p110"/>
          <p:cNvSpPr txBox="1"/>
          <p:nvPr/>
        </p:nvSpPr>
        <p:spPr>
          <a:xfrm>
            <a:off x="760243" y="3322756"/>
            <a:ext cx="7843729" cy="281615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Interfere with regular mealtimes</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Insufficient sleep</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Anti-social behaviour</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Distracted attention</a:t>
            </a:r>
            <a:endParaRPr/>
          </a:p>
        </p:txBody>
      </p:sp>
      <p:grpSp>
        <p:nvGrpSpPr>
          <p:cNvPr id="1027" name="Google Shape;1027;p110"/>
          <p:cNvGrpSpPr/>
          <p:nvPr/>
        </p:nvGrpSpPr>
        <p:grpSpPr>
          <a:xfrm>
            <a:off x="8603972" y="2663909"/>
            <a:ext cx="5181600" cy="4389614"/>
            <a:chOff x="8813293" y="2774988"/>
            <a:chExt cx="5181600" cy="4389614"/>
          </a:xfrm>
        </p:grpSpPr>
        <p:pic>
          <p:nvPicPr>
            <p:cNvPr id="1028" name="Google Shape;1028;p110"/>
            <p:cNvPicPr preferRelativeResize="0"/>
            <p:nvPr/>
          </p:nvPicPr>
          <p:blipFill rotWithShape="1">
            <a:blip r:embed="rId3">
              <a:alphaModFix/>
            </a:blip>
            <a:srcRect/>
            <a:stretch/>
          </p:blipFill>
          <p:spPr>
            <a:xfrm>
              <a:off x="8813293" y="2774988"/>
              <a:ext cx="5181600" cy="4133850"/>
            </a:xfrm>
            <a:prstGeom prst="rect">
              <a:avLst/>
            </a:prstGeom>
            <a:noFill/>
            <a:ln>
              <a:noFill/>
            </a:ln>
          </p:spPr>
        </p:pic>
        <p:sp>
          <p:nvSpPr>
            <p:cNvPr id="1029" name="Google Shape;1029;p110"/>
            <p:cNvSpPr txBox="1"/>
            <p:nvPr/>
          </p:nvSpPr>
          <p:spPr>
            <a:xfrm>
              <a:off x="11710929" y="6856825"/>
              <a:ext cx="15423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EFEFE"/>
                  </a:solidFill>
                  <a:latin typeface="Lato"/>
                  <a:ea typeface="Lato"/>
                  <a:cs typeface="Lato"/>
                  <a:sym typeface="Lato"/>
                </a:rPr>
                <a:t>Image: PfW-HPB</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11"/>
          <p:cNvSpPr txBox="1"/>
          <p:nvPr/>
        </p:nvSpPr>
        <p:spPr>
          <a:xfrm>
            <a:off x="1169282" y="1930119"/>
            <a:ext cx="1054164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15639"/>
                </a:solidFill>
                <a:latin typeface="Lato"/>
                <a:ea typeface="Lato"/>
                <a:cs typeface="Lato"/>
                <a:sym typeface="Lato"/>
              </a:rPr>
              <a:t>How do I manage my child’s screentime?</a:t>
            </a:r>
            <a:endParaRPr sz="4400" b="0" i="0" u="none" strike="noStrike" cap="none">
              <a:solidFill>
                <a:srgbClr val="015639"/>
              </a:solidFill>
              <a:latin typeface="Lato"/>
              <a:ea typeface="Lato"/>
              <a:cs typeface="Lato"/>
              <a:sym typeface="Lato"/>
            </a:endParaRPr>
          </a:p>
        </p:txBody>
      </p:sp>
      <p:sp>
        <p:nvSpPr>
          <p:cNvPr id="1035" name="Google Shape;1035;p111"/>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1036" name="Google Shape;1036;p111"/>
          <p:cNvPicPr preferRelativeResize="0"/>
          <p:nvPr/>
        </p:nvPicPr>
        <p:blipFill rotWithShape="1">
          <a:blip r:embed="rId3">
            <a:alphaModFix/>
          </a:blip>
          <a:srcRect/>
          <a:stretch/>
        </p:blipFill>
        <p:spPr>
          <a:xfrm>
            <a:off x="8916571" y="3208742"/>
            <a:ext cx="5108843" cy="4647994"/>
          </a:xfrm>
          <a:prstGeom prst="rect">
            <a:avLst/>
          </a:prstGeom>
          <a:noFill/>
          <a:ln>
            <a:noFill/>
          </a:ln>
        </p:spPr>
      </p:pic>
      <p:sp>
        <p:nvSpPr>
          <p:cNvPr id="1037" name="Google Shape;1037;p111"/>
          <p:cNvSpPr txBox="1"/>
          <p:nvPr/>
        </p:nvSpPr>
        <p:spPr>
          <a:xfrm>
            <a:off x="539496" y="613495"/>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Screentime Charades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12"/>
          <p:cNvSpPr txBox="1"/>
          <p:nvPr/>
        </p:nvSpPr>
        <p:spPr>
          <a:xfrm>
            <a:off x="894171" y="1875035"/>
            <a:ext cx="11334862" cy="42165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800" b="0" i="0" u="none" strike="noStrike" cap="none">
                <a:solidFill>
                  <a:srgbClr val="FF0000"/>
                </a:solidFill>
                <a:latin typeface="Lato"/>
                <a:ea typeface="Lato"/>
                <a:cs typeface="Lato"/>
                <a:sym typeface="Lato"/>
              </a:rPr>
              <a:t>A</a:t>
            </a:r>
            <a:r>
              <a:rPr lang="en-US" sz="3800" b="0" i="0" u="none" strike="noStrike" cap="none">
                <a:solidFill>
                  <a:srgbClr val="015639"/>
                </a:solidFill>
                <a:latin typeface="Lato"/>
                <a:ea typeface="Lato"/>
                <a:cs typeface="Lato"/>
                <a:sym typeface="Lato"/>
              </a:rPr>
              <a:t>greement: </a:t>
            </a:r>
            <a:endParaRPr/>
          </a:p>
          <a:p>
            <a:pPr marL="517525" marR="0" lvl="1" indent="-231775" algn="l" rtl="0">
              <a:lnSpc>
                <a:spcPct val="100000"/>
              </a:lnSpc>
              <a:spcBef>
                <a:spcPts val="1200"/>
              </a:spcBef>
              <a:spcAft>
                <a:spcPts val="0"/>
              </a:spcAft>
              <a:buClr>
                <a:srgbClr val="015639"/>
              </a:buClr>
              <a:buSzPts val="2640"/>
              <a:buFont typeface="Arial"/>
              <a:buChar char="•"/>
            </a:pPr>
            <a:r>
              <a:rPr lang="en-US" sz="3300" b="0" i="0" u="none" strike="noStrike" cap="none">
                <a:solidFill>
                  <a:srgbClr val="015639"/>
                </a:solidFill>
                <a:latin typeface="Lato"/>
                <a:ea typeface="Lato"/>
                <a:cs typeface="Lato"/>
                <a:sym typeface="Lato"/>
              </a:rPr>
              <a:t>Demonstrates trust and respect between parent-child. </a:t>
            </a:r>
            <a:endParaRPr/>
          </a:p>
          <a:p>
            <a:pPr marL="0" marR="0" lvl="0" indent="0" algn="l" rtl="0">
              <a:lnSpc>
                <a:spcPct val="100000"/>
              </a:lnSpc>
              <a:spcBef>
                <a:spcPts val="1200"/>
              </a:spcBef>
              <a:spcAft>
                <a:spcPts val="0"/>
              </a:spcAft>
              <a:buClr>
                <a:srgbClr val="000000"/>
              </a:buClr>
              <a:buSzPts val="4400"/>
              <a:buFont typeface="Arial"/>
              <a:buNone/>
            </a:pPr>
            <a:r>
              <a:rPr lang="en-US" sz="3800" b="0" i="0" u="none" strike="noStrike" cap="none">
                <a:solidFill>
                  <a:srgbClr val="FF0000"/>
                </a:solidFill>
                <a:latin typeface="Lato"/>
                <a:ea typeface="Lato"/>
                <a:cs typeface="Lato"/>
                <a:sym typeface="Lato"/>
              </a:rPr>
              <a:t>B</a:t>
            </a:r>
            <a:r>
              <a:rPr lang="en-US" sz="3800" b="0" i="0" u="none" strike="noStrike" cap="none">
                <a:solidFill>
                  <a:srgbClr val="015639"/>
                </a:solidFill>
                <a:latin typeface="Lato"/>
                <a:ea typeface="Lato"/>
                <a:cs typeface="Lato"/>
                <a:sym typeface="Lato"/>
              </a:rPr>
              <a:t>oundaries: </a:t>
            </a:r>
            <a:endParaRPr/>
          </a:p>
          <a:p>
            <a:pPr marL="517525" marR="0" lvl="1" indent="-231775" algn="l" rtl="0">
              <a:lnSpc>
                <a:spcPct val="100000"/>
              </a:lnSpc>
              <a:spcBef>
                <a:spcPts val="1200"/>
              </a:spcBef>
              <a:spcAft>
                <a:spcPts val="0"/>
              </a:spcAft>
              <a:buClr>
                <a:srgbClr val="015639"/>
              </a:buClr>
              <a:buSzPts val="2640"/>
              <a:buFont typeface="Arial"/>
              <a:buChar char="•"/>
            </a:pPr>
            <a:r>
              <a:rPr lang="en-US" sz="3300" b="0" i="0" u="none" strike="noStrike" cap="none">
                <a:solidFill>
                  <a:srgbClr val="015639"/>
                </a:solidFill>
                <a:latin typeface="Lato"/>
                <a:ea typeface="Lato"/>
                <a:cs typeface="Lato"/>
                <a:sym typeface="Lato"/>
              </a:rPr>
              <a:t>Measure responsibility &amp; accountability</a:t>
            </a:r>
            <a:endParaRPr/>
          </a:p>
          <a:p>
            <a:pPr marL="0" marR="0" lvl="0" indent="0" algn="l" rtl="0">
              <a:lnSpc>
                <a:spcPct val="100000"/>
              </a:lnSpc>
              <a:spcBef>
                <a:spcPts val="1200"/>
              </a:spcBef>
              <a:spcAft>
                <a:spcPts val="0"/>
              </a:spcAft>
              <a:buClr>
                <a:srgbClr val="000000"/>
              </a:buClr>
              <a:buSzPts val="4400"/>
              <a:buFont typeface="Arial"/>
              <a:buNone/>
            </a:pPr>
            <a:r>
              <a:rPr lang="en-US" sz="3800" b="0" i="0" u="none" strike="noStrike" cap="none">
                <a:solidFill>
                  <a:srgbClr val="FF0000"/>
                </a:solidFill>
                <a:latin typeface="Lato"/>
                <a:ea typeface="Lato"/>
                <a:cs typeface="Lato"/>
                <a:sym typeface="Lato"/>
              </a:rPr>
              <a:t>C</a:t>
            </a:r>
            <a:r>
              <a:rPr lang="en-US" sz="3800" b="0" i="0" u="none" strike="noStrike" cap="none">
                <a:solidFill>
                  <a:srgbClr val="015639"/>
                </a:solidFill>
                <a:latin typeface="Lato"/>
                <a:ea typeface="Lato"/>
                <a:cs typeface="Lato"/>
                <a:sym typeface="Lato"/>
              </a:rPr>
              <a:t>onnect: </a:t>
            </a:r>
            <a:endParaRPr/>
          </a:p>
          <a:p>
            <a:pPr marL="517525" marR="0" lvl="1" indent="-231775" algn="l" rtl="0">
              <a:lnSpc>
                <a:spcPct val="100000"/>
              </a:lnSpc>
              <a:spcBef>
                <a:spcPts val="1200"/>
              </a:spcBef>
              <a:spcAft>
                <a:spcPts val="0"/>
              </a:spcAft>
              <a:buClr>
                <a:srgbClr val="015639"/>
              </a:buClr>
              <a:buSzPts val="2640"/>
              <a:buFont typeface="Arial"/>
              <a:buChar char="•"/>
            </a:pPr>
            <a:r>
              <a:rPr lang="en-US" sz="3300" b="0" i="0" u="none" strike="noStrike" cap="none">
                <a:solidFill>
                  <a:srgbClr val="015639"/>
                </a:solidFill>
                <a:latin typeface="Lato"/>
                <a:ea typeface="Lato"/>
                <a:cs typeface="Lato"/>
                <a:sym typeface="Lato"/>
              </a:rPr>
              <a:t>Opportunity to connect and dialogue </a:t>
            </a:r>
            <a:endParaRPr/>
          </a:p>
        </p:txBody>
      </p:sp>
      <p:sp>
        <p:nvSpPr>
          <p:cNvPr id="1043" name="Google Shape;1043;p112"/>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1044" name="Google Shape;1044;p112"/>
          <p:cNvPicPr preferRelativeResize="0"/>
          <p:nvPr/>
        </p:nvPicPr>
        <p:blipFill rotWithShape="1">
          <a:blip r:embed="rId3">
            <a:alphaModFix/>
          </a:blip>
          <a:srcRect/>
          <a:stretch/>
        </p:blipFill>
        <p:spPr>
          <a:xfrm>
            <a:off x="9996340" y="3888954"/>
            <a:ext cx="4265741" cy="3709736"/>
          </a:xfrm>
          <a:prstGeom prst="rect">
            <a:avLst/>
          </a:prstGeom>
          <a:noFill/>
          <a:ln>
            <a:noFill/>
          </a:ln>
        </p:spPr>
      </p:pic>
      <p:sp>
        <p:nvSpPr>
          <p:cNvPr id="1045" name="Google Shape;1045;p112"/>
          <p:cNvSpPr txBox="1"/>
          <p:nvPr/>
        </p:nvSpPr>
        <p:spPr>
          <a:xfrm>
            <a:off x="474005" y="538437"/>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0" i="0" u="none" strike="noStrike" cap="none">
                <a:solidFill>
                  <a:srgbClr val="FF0000"/>
                </a:solidFill>
                <a:latin typeface="Comfortaa Medium"/>
                <a:ea typeface="Comfortaa Medium"/>
                <a:cs typeface="Comfortaa Medium"/>
                <a:sym typeface="Comfortaa Medium"/>
              </a:rPr>
              <a:t>ABC</a:t>
            </a:r>
            <a:r>
              <a:rPr lang="en-US" sz="4800" b="1" i="0" u="none" strike="noStrike" cap="none">
                <a:solidFill>
                  <a:srgbClr val="015639"/>
                </a:solidFill>
                <a:latin typeface="Comfortaa"/>
                <a:ea typeface="Comfortaa"/>
                <a:cs typeface="Comfortaa"/>
                <a:sym typeface="Comfortaa"/>
              </a:rPr>
              <a:t> of Digital Management</a:t>
            </a:r>
            <a:endParaRPr/>
          </a:p>
        </p:txBody>
      </p:sp>
      <p:sp>
        <p:nvSpPr>
          <p:cNvPr id="1046" name="Google Shape;1046;p112"/>
          <p:cNvSpPr txBox="1"/>
          <p:nvPr/>
        </p:nvSpPr>
        <p:spPr>
          <a:xfrm>
            <a:off x="61169" y="7901959"/>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Credit: White Byte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13"/>
          <p:cNvSpPr txBox="1"/>
          <p:nvPr/>
        </p:nvSpPr>
        <p:spPr>
          <a:xfrm>
            <a:off x="1169282" y="2170750"/>
            <a:ext cx="1054164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15639"/>
                </a:solidFill>
                <a:latin typeface="Lato"/>
                <a:ea typeface="Lato"/>
                <a:cs typeface="Lato"/>
                <a:sym typeface="Lato"/>
              </a:rPr>
              <a:t>How do I manage my child’s screentime?</a:t>
            </a:r>
            <a:endParaRPr sz="4400" b="0" i="0" u="none" strike="noStrike" cap="none">
              <a:solidFill>
                <a:srgbClr val="015639"/>
              </a:solidFill>
              <a:latin typeface="Lato"/>
              <a:ea typeface="Lato"/>
              <a:cs typeface="Lato"/>
              <a:sym typeface="Lato"/>
            </a:endParaRPr>
          </a:p>
        </p:txBody>
      </p:sp>
      <p:sp>
        <p:nvSpPr>
          <p:cNvPr id="1052" name="Google Shape;1052;p113"/>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1053" name="Google Shape;1053;p113"/>
          <p:cNvPicPr preferRelativeResize="0"/>
          <p:nvPr/>
        </p:nvPicPr>
        <p:blipFill rotWithShape="1">
          <a:blip r:embed="rId3">
            <a:alphaModFix/>
          </a:blip>
          <a:srcRect/>
          <a:stretch/>
        </p:blipFill>
        <p:spPr>
          <a:xfrm>
            <a:off x="8916571" y="3208742"/>
            <a:ext cx="5108843" cy="4647994"/>
          </a:xfrm>
          <a:prstGeom prst="rect">
            <a:avLst/>
          </a:prstGeom>
          <a:noFill/>
          <a:ln>
            <a:noFill/>
          </a:ln>
        </p:spPr>
      </p:pic>
      <p:sp>
        <p:nvSpPr>
          <p:cNvPr id="1054" name="Google Shape;1054;p113"/>
          <p:cNvSpPr txBox="1"/>
          <p:nvPr/>
        </p:nvSpPr>
        <p:spPr>
          <a:xfrm>
            <a:off x="539496" y="613495"/>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Screentime Charades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14"/>
          <p:cNvSpPr txBox="1"/>
          <p:nvPr/>
        </p:nvSpPr>
        <p:spPr>
          <a:xfrm>
            <a:off x="397806" y="372863"/>
            <a:ext cx="11204581" cy="1506464"/>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600"/>
              </a:spcAft>
              <a:buClr>
                <a:srgbClr val="F7F5F0"/>
              </a:buClr>
              <a:buSzPts val="2800"/>
              <a:buFont typeface="Arial"/>
              <a:buNone/>
            </a:pPr>
            <a:r>
              <a:rPr lang="en-US" sz="4400" b="1" i="0" u="none" strike="noStrike" cap="none">
                <a:solidFill>
                  <a:srgbClr val="015639"/>
                </a:solidFill>
                <a:latin typeface="Comfortaa"/>
                <a:ea typeface="Comfortaa"/>
                <a:cs typeface="Comfortaa"/>
                <a:sym typeface="Comfortaa"/>
              </a:rPr>
              <a:t>Mental, Physical &amp; Digital Wellness Suggestions</a:t>
            </a:r>
            <a:endParaRPr/>
          </a:p>
        </p:txBody>
      </p:sp>
      <p:grpSp>
        <p:nvGrpSpPr>
          <p:cNvPr id="1060" name="Google Shape;1060;p114"/>
          <p:cNvGrpSpPr/>
          <p:nvPr/>
        </p:nvGrpSpPr>
        <p:grpSpPr>
          <a:xfrm>
            <a:off x="371350" y="1857861"/>
            <a:ext cx="13923696" cy="5961122"/>
            <a:chOff x="371350" y="1857861"/>
            <a:chExt cx="13923696" cy="5961122"/>
          </a:xfrm>
        </p:grpSpPr>
        <p:sp>
          <p:nvSpPr>
            <p:cNvPr id="1061" name="Google Shape;1061;p114"/>
            <p:cNvSpPr/>
            <p:nvPr/>
          </p:nvSpPr>
          <p:spPr>
            <a:xfrm>
              <a:off x="371350" y="2177833"/>
              <a:ext cx="3266342" cy="3213491"/>
            </a:xfrm>
            <a:prstGeom prst="roundRect">
              <a:avLst>
                <a:gd name="adj" fmla="val 16667"/>
              </a:avLst>
            </a:prstGeom>
            <a:solidFill>
              <a:srgbClr val="B7FF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62" name="Google Shape;1062;p114"/>
            <p:cNvSpPr txBox="1"/>
            <p:nvPr/>
          </p:nvSpPr>
          <p:spPr>
            <a:xfrm>
              <a:off x="434850" y="3811316"/>
              <a:ext cx="313241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Stop device use 1 hour before bedtime</a:t>
              </a:r>
              <a:endParaRPr sz="2800" b="0" i="0" u="none" strike="noStrike" cap="none">
                <a:solidFill>
                  <a:srgbClr val="0070C0"/>
                </a:solidFill>
                <a:latin typeface="Comfortaa Medium"/>
                <a:ea typeface="Comfortaa Medium"/>
                <a:cs typeface="Comfortaa Medium"/>
                <a:sym typeface="Comfortaa Medium"/>
              </a:endParaRPr>
            </a:p>
          </p:txBody>
        </p:sp>
        <p:pic>
          <p:nvPicPr>
            <p:cNvPr id="1063" name="Google Shape;1063;p114"/>
            <p:cNvPicPr preferRelativeResize="0"/>
            <p:nvPr/>
          </p:nvPicPr>
          <p:blipFill rotWithShape="1">
            <a:blip r:embed="rId3">
              <a:alphaModFix/>
            </a:blip>
            <a:srcRect/>
            <a:stretch/>
          </p:blipFill>
          <p:spPr>
            <a:xfrm>
              <a:off x="1400701" y="2494072"/>
              <a:ext cx="1200711" cy="1251987"/>
            </a:xfrm>
            <a:prstGeom prst="rect">
              <a:avLst/>
            </a:prstGeom>
            <a:solidFill>
              <a:srgbClr val="B7FFF7"/>
            </a:solidFill>
            <a:ln>
              <a:noFill/>
            </a:ln>
          </p:spPr>
        </p:pic>
        <p:grpSp>
          <p:nvGrpSpPr>
            <p:cNvPr id="1064" name="Google Shape;1064;p114"/>
            <p:cNvGrpSpPr/>
            <p:nvPr/>
          </p:nvGrpSpPr>
          <p:grpSpPr>
            <a:xfrm>
              <a:off x="875392" y="5840604"/>
              <a:ext cx="4202761" cy="1978379"/>
              <a:chOff x="1052949" y="1756887"/>
              <a:chExt cx="4202761" cy="1978379"/>
            </a:xfrm>
          </p:grpSpPr>
          <p:sp>
            <p:nvSpPr>
              <p:cNvPr id="1065" name="Google Shape;1065;p114"/>
              <p:cNvSpPr/>
              <p:nvPr/>
            </p:nvSpPr>
            <p:spPr>
              <a:xfrm>
                <a:off x="1052949" y="1756887"/>
                <a:ext cx="4202761" cy="1978379"/>
              </a:xfrm>
              <a:prstGeom prst="roundRect">
                <a:avLst>
                  <a:gd name="adj" fmla="val 16667"/>
                </a:avLst>
              </a:prstGeom>
              <a:solidFill>
                <a:srgbClr val="CC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66" name="Google Shape;1066;p114"/>
              <p:cNvSpPr txBox="1"/>
              <p:nvPr/>
            </p:nvSpPr>
            <p:spPr>
              <a:xfrm>
                <a:off x="2338816" y="2070224"/>
                <a:ext cx="2916894"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Keep device out of reach from the bed</a:t>
                </a:r>
                <a:endParaRPr/>
              </a:p>
            </p:txBody>
          </p:sp>
          <p:pic>
            <p:nvPicPr>
              <p:cNvPr id="1067" name="Google Shape;1067;p114"/>
              <p:cNvPicPr preferRelativeResize="0"/>
              <p:nvPr/>
            </p:nvPicPr>
            <p:blipFill rotWithShape="1">
              <a:blip r:embed="rId4">
                <a:alphaModFix/>
              </a:blip>
              <a:srcRect/>
              <a:stretch/>
            </p:blipFill>
            <p:spPr>
              <a:xfrm>
                <a:off x="1389268" y="2137975"/>
                <a:ext cx="949548" cy="1251987"/>
              </a:xfrm>
              <a:prstGeom prst="rect">
                <a:avLst/>
              </a:prstGeom>
              <a:noFill/>
              <a:ln>
                <a:noFill/>
              </a:ln>
            </p:spPr>
          </p:pic>
        </p:grpSp>
        <p:grpSp>
          <p:nvGrpSpPr>
            <p:cNvPr id="1068" name="Google Shape;1068;p114"/>
            <p:cNvGrpSpPr/>
            <p:nvPr/>
          </p:nvGrpSpPr>
          <p:grpSpPr>
            <a:xfrm>
              <a:off x="10459437" y="2595815"/>
              <a:ext cx="3835609" cy="4094664"/>
              <a:chOff x="330199" y="1919680"/>
              <a:chExt cx="3835609" cy="4094664"/>
            </a:xfrm>
          </p:grpSpPr>
          <p:sp>
            <p:nvSpPr>
              <p:cNvPr id="1069" name="Google Shape;1069;p114"/>
              <p:cNvSpPr/>
              <p:nvPr/>
            </p:nvSpPr>
            <p:spPr>
              <a:xfrm>
                <a:off x="330199" y="1919680"/>
                <a:ext cx="3835609" cy="4094664"/>
              </a:xfrm>
              <a:prstGeom prst="roundRect">
                <a:avLst>
                  <a:gd name="adj" fmla="val 16667"/>
                </a:avLst>
              </a:prstGeom>
              <a:solidFill>
                <a:srgbClr val="E9E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70" name="Google Shape;1070;p114"/>
              <p:cNvSpPr txBox="1"/>
              <p:nvPr/>
            </p:nvSpPr>
            <p:spPr>
              <a:xfrm>
                <a:off x="808372" y="4310795"/>
                <a:ext cx="291689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70C0"/>
                    </a:solidFill>
                    <a:latin typeface="Comfortaa Medium"/>
                    <a:ea typeface="Comfortaa Medium"/>
                    <a:cs typeface="Comfortaa Medium"/>
                    <a:sym typeface="Comfortaa Medium"/>
                  </a:rPr>
                  <a:t>Be device-free &amp; converse during meals</a:t>
                </a:r>
                <a:endParaRPr/>
              </a:p>
            </p:txBody>
          </p:sp>
          <p:pic>
            <p:nvPicPr>
              <p:cNvPr id="1071" name="Google Shape;1071;p114"/>
              <p:cNvPicPr preferRelativeResize="0"/>
              <p:nvPr/>
            </p:nvPicPr>
            <p:blipFill rotWithShape="1">
              <a:blip r:embed="rId5">
                <a:alphaModFix/>
              </a:blip>
              <a:srcRect/>
              <a:stretch/>
            </p:blipFill>
            <p:spPr>
              <a:xfrm>
                <a:off x="1067368" y="2143455"/>
                <a:ext cx="2231654" cy="2080992"/>
              </a:xfrm>
              <a:prstGeom prst="rect">
                <a:avLst/>
              </a:prstGeom>
              <a:noFill/>
              <a:ln>
                <a:noFill/>
              </a:ln>
            </p:spPr>
          </p:pic>
        </p:grpSp>
        <p:grpSp>
          <p:nvGrpSpPr>
            <p:cNvPr id="1072" name="Google Shape;1072;p114"/>
            <p:cNvGrpSpPr/>
            <p:nvPr/>
          </p:nvGrpSpPr>
          <p:grpSpPr>
            <a:xfrm>
              <a:off x="3952749" y="1857861"/>
              <a:ext cx="2916894" cy="3403642"/>
              <a:chOff x="453032" y="1932380"/>
              <a:chExt cx="2916894" cy="3403642"/>
            </a:xfrm>
          </p:grpSpPr>
          <p:sp>
            <p:nvSpPr>
              <p:cNvPr id="1073" name="Google Shape;1073;p114"/>
              <p:cNvSpPr/>
              <p:nvPr/>
            </p:nvSpPr>
            <p:spPr>
              <a:xfrm>
                <a:off x="453032" y="1932380"/>
                <a:ext cx="2916894" cy="3403642"/>
              </a:xfrm>
              <a:prstGeom prst="roundRect">
                <a:avLst>
                  <a:gd name="adj" fmla="val 16667"/>
                </a:avLst>
              </a:prstGeom>
              <a:solidFill>
                <a:srgbClr val="FF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74" name="Google Shape;1074;p114"/>
              <p:cNvSpPr txBox="1"/>
              <p:nvPr/>
            </p:nvSpPr>
            <p:spPr>
              <a:xfrm>
                <a:off x="630921" y="3799832"/>
                <a:ext cx="250392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Make housework fun</a:t>
                </a:r>
                <a:endParaRPr/>
              </a:p>
            </p:txBody>
          </p:sp>
          <p:pic>
            <p:nvPicPr>
              <p:cNvPr id="1075" name="Google Shape;1075;p114"/>
              <p:cNvPicPr preferRelativeResize="0"/>
              <p:nvPr/>
            </p:nvPicPr>
            <p:blipFill rotWithShape="1">
              <a:blip r:embed="rId6">
                <a:alphaModFix/>
              </a:blip>
              <a:srcRect/>
              <a:stretch/>
            </p:blipFill>
            <p:spPr>
              <a:xfrm>
                <a:off x="1192059" y="2121473"/>
                <a:ext cx="1791188" cy="1678359"/>
              </a:xfrm>
              <a:prstGeom prst="rect">
                <a:avLst/>
              </a:prstGeom>
              <a:solidFill>
                <a:srgbClr val="FFFFCC"/>
              </a:solidFill>
              <a:ln>
                <a:noFill/>
              </a:ln>
            </p:spPr>
          </p:pic>
        </p:grpSp>
        <p:grpSp>
          <p:nvGrpSpPr>
            <p:cNvPr id="1076" name="Google Shape;1076;p114"/>
            <p:cNvGrpSpPr/>
            <p:nvPr/>
          </p:nvGrpSpPr>
          <p:grpSpPr>
            <a:xfrm>
              <a:off x="7144677" y="1883820"/>
              <a:ext cx="2944646" cy="3301047"/>
              <a:chOff x="542512" y="1896196"/>
              <a:chExt cx="2944646" cy="3301047"/>
            </a:xfrm>
          </p:grpSpPr>
          <p:sp>
            <p:nvSpPr>
              <p:cNvPr id="1077" name="Google Shape;1077;p114"/>
              <p:cNvSpPr/>
              <p:nvPr/>
            </p:nvSpPr>
            <p:spPr>
              <a:xfrm>
                <a:off x="570264" y="1896196"/>
                <a:ext cx="2916894" cy="3301047"/>
              </a:xfrm>
              <a:prstGeom prst="roundRect">
                <a:avLst>
                  <a:gd name="adj" fmla="val 16667"/>
                </a:avLst>
              </a:prstGeom>
              <a:solidFill>
                <a:srgbClr val="D9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78" name="Google Shape;1078;p114"/>
              <p:cNvSpPr txBox="1"/>
              <p:nvPr/>
            </p:nvSpPr>
            <p:spPr>
              <a:xfrm>
                <a:off x="542512" y="3944630"/>
                <a:ext cx="2916894"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Assure, uplift &amp; be present</a:t>
                </a:r>
                <a:endParaRPr/>
              </a:p>
            </p:txBody>
          </p:sp>
          <p:pic>
            <p:nvPicPr>
              <p:cNvPr id="1079" name="Google Shape;1079;p114"/>
              <p:cNvPicPr preferRelativeResize="0"/>
              <p:nvPr/>
            </p:nvPicPr>
            <p:blipFill rotWithShape="1">
              <a:blip r:embed="rId7">
                <a:alphaModFix/>
              </a:blip>
              <a:srcRect/>
              <a:stretch/>
            </p:blipFill>
            <p:spPr>
              <a:xfrm>
                <a:off x="1172907" y="2110446"/>
                <a:ext cx="1656104" cy="1678359"/>
              </a:xfrm>
              <a:prstGeom prst="rect">
                <a:avLst/>
              </a:prstGeom>
              <a:noFill/>
              <a:ln>
                <a:noFill/>
              </a:ln>
            </p:spPr>
          </p:pic>
        </p:grpSp>
        <p:grpSp>
          <p:nvGrpSpPr>
            <p:cNvPr id="1080" name="Google Shape;1080;p114"/>
            <p:cNvGrpSpPr/>
            <p:nvPr/>
          </p:nvGrpSpPr>
          <p:grpSpPr>
            <a:xfrm>
              <a:off x="5308600" y="5560557"/>
              <a:ext cx="4991100" cy="1978379"/>
              <a:chOff x="6878448" y="5998853"/>
              <a:chExt cx="4991100" cy="1978379"/>
            </a:xfrm>
          </p:grpSpPr>
          <p:sp>
            <p:nvSpPr>
              <p:cNvPr id="1081" name="Google Shape;1081;p114"/>
              <p:cNvSpPr/>
              <p:nvPr/>
            </p:nvSpPr>
            <p:spPr>
              <a:xfrm>
                <a:off x="6878448" y="5998853"/>
                <a:ext cx="4991100" cy="1978379"/>
              </a:xfrm>
              <a:prstGeom prst="roundRect">
                <a:avLst>
                  <a:gd name="adj" fmla="val 16667"/>
                </a:avLst>
              </a:prstGeom>
              <a:solidFill>
                <a:srgbClr val="FEED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pic>
            <p:nvPicPr>
              <p:cNvPr id="1082" name="Google Shape;1082;p114"/>
              <p:cNvPicPr preferRelativeResize="0"/>
              <p:nvPr/>
            </p:nvPicPr>
            <p:blipFill rotWithShape="1">
              <a:blip r:embed="rId8">
                <a:alphaModFix/>
              </a:blip>
              <a:srcRect/>
              <a:stretch/>
            </p:blipFill>
            <p:spPr>
              <a:xfrm>
                <a:off x="7126174" y="6297359"/>
                <a:ext cx="1668258" cy="1388550"/>
              </a:xfrm>
              <a:prstGeom prst="rect">
                <a:avLst/>
              </a:prstGeom>
              <a:noFill/>
              <a:ln>
                <a:noFill/>
              </a:ln>
            </p:spPr>
          </p:pic>
          <p:sp>
            <p:nvSpPr>
              <p:cNvPr id="1083" name="Google Shape;1083;p114"/>
              <p:cNvSpPr txBox="1"/>
              <p:nvPr/>
            </p:nvSpPr>
            <p:spPr>
              <a:xfrm>
                <a:off x="8742277" y="6339014"/>
                <a:ext cx="2987322"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70C0"/>
                    </a:solidFill>
                    <a:latin typeface="Comfortaa Medium"/>
                    <a:ea typeface="Comfortaa Medium"/>
                    <a:cs typeface="Comfortaa Medium"/>
                    <a:sym typeface="Comfortaa Medium"/>
                  </a:rPr>
                  <a:t>Encourage &amp;  participate in non-device fun</a:t>
                </a:r>
                <a:endParaRPr/>
              </a:p>
            </p:txBody>
          </p:sp>
        </p:gr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15"/>
          <p:cNvSpPr txBox="1"/>
          <p:nvPr/>
        </p:nvSpPr>
        <p:spPr>
          <a:xfrm>
            <a:off x="397806" y="372864"/>
            <a:ext cx="11800290" cy="973336"/>
          </a:xfrm>
          <a:prstGeom prst="rect">
            <a:avLst/>
          </a:prstGeom>
          <a:solidFill>
            <a:srgbClr val="385723"/>
          </a:solidFill>
          <a:ln>
            <a:noFill/>
          </a:ln>
        </p:spPr>
        <p:txBody>
          <a:bodyPr spcFirstLastPara="1" wrap="square" lIns="146275" tIns="146275" rIns="146275" bIns="146275" anchor="ctr" anchorCtr="0">
            <a:noAutofit/>
          </a:bodyPr>
          <a:lstStyle/>
          <a:p>
            <a:pPr marL="0" marR="0" lvl="0" indent="0" algn="l" rtl="0">
              <a:lnSpc>
                <a:spcPct val="90000"/>
              </a:lnSpc>
              <a:spcBef>
                <a:spcPts val="0"/>
              </a:spcBef>
              <a:spcAft>
                <a:spcPts val="0"/>
              </a:spcAft>
              <a:buClr>
                <a:srgbClr val="F7F5F0"/>
              </a:buClr>
              <a:buSzPts val="2800"/>
              <a:buFont typeface="Arial"/>
              <a:buNone/>
            </a:pPr>
            <a:r>
              <a:rPr lang="en-US" sz="4400" b="1" i="0" u="none" strike="noStrike" cap="none">
                <a:solidFill>
                  <a:schemeClr val="lt1"/>
                </a:solidFill>
                <a:latin typeface="Comfortaa"/>
                <a:ea typeface="Comfortaa"/>
                <a:cs typeface="Comfortaa"/>
                <a:sym typeface="Comfortaa"/>
              </a:rPr>
              <a:t>Self reflection: Do you do any of these? </a:t>
            </a:r>
            <a:endParaRPr/>
          </a:p>
        </p:txBody>
      </p:sp>
      <p:grpSp>
        <p:nvGrpSpPr>
          <p:cNvPr id="1089" name="Google Shape;1089;p115"/>
          <p:cNvGrpSpPr/>
          <p:nvPr/>
        </p:nvGrpSpPr>
        <p:grpSpPr>
          <a:xfrm>
            <a:off x="371350" y="1857861"/>
            <a:ext cx="13923696" cy="5961122"/>
            <a:chOff x="371350" y="1857861"/>
            <a:chExt cx="13923696" cy="5961122"/>
          </a:xfrm>
        </p:grpSpPr>
        <p:sp>
          <p:nvSpPr>
            <p:cNvPr id="1090" name="Google Shape;1090;p115"/>
            <p:cNvSpPr/>
            <p:nvPr/>
          </p:nvSpPr>
          <p:spPr>
            <a:xfrm>
              <a:off x="371350" y="2177833"/>
              <a:ext cx="3266342" cy="3213491"/>
            </a:xfrm>
            <a:prstGeom prst="roundRect">
              <a:avLst>
                <a:gd name="adj" fmla="val 16667"/>
              </a:avLst>
            </a:prstGeom>
            <a:solidFill>
              <a:srgbClr val="B7FF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91" name="Google Shape;1091;p115"/>
            <p:cNvSpPr txBox="1"/>
            <p:nvPr/>
          </p:nvSpPr>
          <p:spPr>
            <a:xfrm>
              <a:off x="434850" y="3811316"/>
              <a:ext cx="313241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Stop device use 1 hour before bedtime</a:t>
              </a:r>
              <a:endParaRPr sz="2800" b="0" i="0" u="none" strike="noStrike" cap="none">
                <a:solidFill>
                  <a:srgbClr val="0070C0"/>
                </a:solidFill>
                <a:latin typeface="Comfortaa Medium"/>
                <a:ea typeface="Comfortaa Medium"/>
                <a:cs typeface="Comfortaa Medium"/>
                <a:sym typeface="Comfortaa Medium"/>
              </a:endParaRPr>
            </a:p>
          </p:txBody>
        </p:sp>
        <p:pic>
          <p:nvPicPr>
            <p:cNvPr id="1092" name="Google Shape;1092;p115"/>
            <p:cNvPicPr preferRelativeResize="0"/>
            <p:nvPr/>
          </p:nvPicPr>
          <p:blipFill rotWithShape="1">
            <a:blip r:embed="rId3">
              <a:alphaModFix/>
            </a:blip>
            <a:srcRect/>
            <a:stretch/>
          </p:blipFill>
          <p:spPr>
            <a:xfrm>
              <a:off x="1400701" y="2494072"/>
              <a:ext cx="1200711" cy="1251987"/>
            </a:xfrm>
            <a:prstGeom prst="rect">
              <a:avLst/>
            </a:prstGeom>
            <a:solidFill>
              <a:srgbClr val="B7FFF7"/>
            </a:solidFill>
            <a:ln>
              <a:noFill/>
            </a:ln>
          </p:spPr>
        </p:pic>
        <p:grpSp>
          <p:nvGrpSpPr>
            <p:cNvPr id="1093" name="Google Shape;1093;p115"/>
            <p:cNvGrpSpPr/>
            <p:nvPr/>
          </p:nvGrpSpPr>
          <p:grpSpPr>
            <a:xfrm>
              <a:off x="875392" y="5840604"/>
              <a:ext cx="4202761" cy="1978379"/>
              <a:chOff x="1052949" y="1756887"/>
              <a:chExt cx="4202761" cy="1978379"/>
            </a:xfrm>
          </p:grpSpPr>
          <p:sp>
            <p:nvSpPr>
              <p:cNvPr id="1094" name="Google Shape;1094;p115"/>
              <p:cNvSpPr/>
              <p:nvPr/>
            </p:nvSpPr>
            <p:spPr>
              <a:xfrm>
                <a:off x="1052949" y="1756887"/>
                <a:ext cx="4202761" cy="1978379"/>
              </a:xfrm>
              <a:prstGeom prst="roundRect">
                <a:avLst>
                  <a:gd name="adj" fmla="val 16667"/>
                </a:avLst>
              </a:prstGeom>
              <a:solidFill>
                <a:srgbClr val="CC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95" name="Google Shape;1095;p115"/>
              <p:cNvSpPr txBox="1"/>
              <p:nvPr/>
            </p:nvSpPr>
            <p:spPr>
              <a:xfrm>
                <a:off x="2338816" y="2070224"/>
                <a:ext cx="2916894"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Keep device out of reach from the bed</a:t>
                </a:r>
                <a:endParaRPr/>
              </a:p>
            </p:txBody>
          </p:sp>
          <p:pic>
            <p:nvPicPr>
              <p:cNvPr id="1096" name="Google Shape;1096;p115"/>
              <p:cNvPicPr preferRelativeResize="0"/>
              <p:nvPr/>
            </p:nvPicPr>
            <p:blipFill rotWithShape="1">
              <a:blip r:embed="rId4">
                <a:alphaModFix/>
              </a:blip>
              <a:srcRect/>
              <a:stretch/>
            </p:blipFill>
            <p:spPr>
              <a:xfrm>
                <a:off x="1389268" y="2137975"/>
                <a:ext cx="949548" cy="1251987"/>
              </a:xfrm>
              <a:prstGeom prst="rect">
                <a:avLst/>
              </a:prstGeom>
              <a:noFill/>
              <a:ln>
                <a:noFill/>
              </a:ln>
            </p:spPr>
          </p:pic>
        </p:grpSp>
        <p:grpSp>
          <p:nvGrpSpPr>
            <p:cNvPr id="1097" name="Google Shape;1097;p115"/>
            <p:cNvGrpSpPr/>
            <p:nvPr/>
          </p:nvGrpSpPr>
          <p:grpSpPr>
            <a:xfrm>
              <a:off x="10459437" y="2595815"/>
              <a:ext cx="3835609" cy="4094664"/>
              <a:chOff x="330199" y="1919680"/>
              <a:chExt cx="3835609" cy="4094664"/>
            </a:xfrm>
          </p:grpSpPr>
          <p:sp>
            <p:nvSpPr>
              <p:cNvPr id="1098" name="Google Shape;1098;p115"/>
              <p:cNvSpPr/>
              <p:nvPr/>
            </p:nvSpPr>
            <p:spPr>
              <a:xfrm>
                <a:off x="330199" y="1919680"/>
                <a:ext cx="3835609" cy="4094664"/>
              </a:xfrm>
              <a:prstGeom prst="roundRect">
                <a:avLst>
                  <a:gd name="adj" fmla="val 16667"/>
                </a:avLst>
              </a:prstGeom>
              <a:solidFill>
                <a:srgbClr val="E9E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099" name="Google Shape;1099;p115"/>
              <p:cNvSpPr txBox="1"/>
              <p:nvPr/>
            </p:nvSpPr>
            <p:spPr>
              <a:xfrm>
                <a:off x="808372" y="4310795"/>
                <a:ext cx="291689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70C0"/>
                    </a:solidFill>
                    <a:latin typeface="Comfortaa Medium"/>
                    <a:ea typeface="Comfortaa Medium"/>
                    <a:cs typeface="Comfortaa Medium"/>
                    <a:sym typeface="Comfortaa Medium"/>
                  </a:rPr>
                  <a:t>Be device-free &amp; converse during meals</a:t>
                </a:r>
                <a:endParaRPr/>
              </a:p>
            </p:txBody>
          </p:sp>
          <p:pic>
            <p:nvPicPr>
              <p:cNvPr id="1100" name="Google Shape;1100;p115"/>
              <p:cNvPicPr preferRelativeResize="0"/>
              <p:nvPr/>
            </p:nvPicPr>
            <p:blipFill rotWithShape="1">
              <a:blip r:embed="rId5">
                <a:alphaModFix/>
              </a:blip>
              <a:srcRect/>
              <a:stretch/>
            </p:blipFill>
            <p:spPr>
              <a:xfrm>
                <a:off x="1067368" y="2143455"/>
                <a:ext cx="2231654" cy="2080992"/>
              </a:xfrm>
              <a:prstGeom prst="rect">
                <a:avLst/>
              </a:prstGeom>
              <a:noFill/>
              <a:ln>
                <a:noFill/>
              </a:ln>
            </p:spPr>
          </p:pic>
        </p:grpSp>
        <p:grpSp>
          <p:nvGrpSpPr>
            <p:cNvPr id="1101" name="Google Shape;1101;p115"/>
            <p:cNvGrpSpPr/>
            <p:nvPr/>
          </p:nvGrpSpPr>
          <p:grpSpPr>
            <a:xfrm>
              <a:off x="3952749" y="1857861"/>
              <a:ext cx="2916894" cy="3403642"/>
              <a:chOff x="453032" y="1932380"/>
              <a:chExt cx="2916894" cy="3403642"/>
            </a:xfrm>
          </p:grpSpPr>
          <p:sp>
            <p:nvSpPr>
              <p:cNvPr id="1102" name="Google Shape;1102;p115"/>
              <p:cNvSpPr/>
              <p:nvPr/>
            </p:nvSpPr>
            <p:spPr>
              <a:xfrm>
                <a:off x="453032" y="1932380"/>
                <a:ext cx="2916894" cy="3403642"/>
              </a:xfrm>
              <a:prstGeom prst="roundRect">
                <a:avLst>
                  <a:gd name="adj" fmla="val 16667"/>
                </a:avLst>
              </a:prstGeom>
              <a:solidFill>
                <a:srgbClr val="FF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103" name="Google Shape;1103;p115"/>
              <p:cNvSpPr txBox="1"/>
              <p:nvPr/>
            </p:nvSpPr>
            <p:spPr>
              <a:xfrm>
                <a:off x="630921" y="3799832"/>
                <a:ext cx="250392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Make housework fun</a:t>
                </a:r>
                <a:endParaRPr/>
              </a:p>
            </p:txBody>
          </p:sp>
          <p:pic>
            <p:nvPicPr>
              <p:cNvPr id="1104" name="Google Shape;1104;p115"/>
              <p:cNvPicPr preferRelativeResize="0"/>
              <p:nvPr/>
            </p:nvPicPr>
            <p:blipFill rotWithShape="1">
              <a:blip r:embed="rId6">
                <a:alphaModFix/>
              </a:blip>
              <a:srcRect/>
              <a:stretch/>
            </p:blipFill>
            <p:spPr>
              <a:xfrm>
                <a:off x="1192059" y="2121473"/>
                <a:ext cx="1791188" cy="1678359"/>
              </a:xfrm>
              <a:prstGeom prst="rect">
                <a:avLst/>
              </a:prstGeom>
              <a:solidFill>
                <a:srgbClr val="FFFFCC"/>
              </a:solidFill>
              <a:ln>
                <a:noFill/>
              </a:ln>
            </p:spPr>
          </p:pic>
        </p:grpSp>
        <p:grpSp>
          <p:nvGrpSpPr>
            <p:cNvPr id="1105" name="Google Shape;1105;p115"/>
            <p:cNvGrpSpPr/>
            <p:nvPr/>
          </p:nvGrpSpPr>
          <p:grpSpPr>
            <a:xfrm>
              <a:off x="7144677" y="1883820"/>
              <a:ext cx="2944646" cy="3301047"/>
              <a:chOff x="542512" y="1896196"/>
              <a:chExt cx="2944646" cy="3301047"/>
            </a:xfrm>
          </p:grpSpPr>
          <p:sp>
            <p:nvSpPr>
              <p:cNvPr id="1106" name="Google Shape;1106;p115"/>
              <p:cNvSpPr/>
              <p:nvPr/>
            </p:nvSpPr>
            <p:spPr>
              <a:xfrm>
                <a:off x="570264" y="1896196"/>
                <a:ext cx="2916894" cy="3301047"/>
              </a:xfrm>
              <a:prstGeom prst="roundRect">
                <a:avLst>
                  <a:gd name="adj" fmla="val 16667"/>
                </a:avLst>
              </a:prstGeom>
              <a:solidFill>
                <a:srgbClr val="D9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sp>
            <p:nvSpPr>
              <p:cNvPr id="1107" name="Google Shape;1107;p115"/>
              <p:cNvSpPr txBox="1"/>
              <p:nvPr/>
            </p:nvSpPr>
            <p:spPr>
              <a:xfrm>
                <a:off x="542512" y="3944630"/>
                <a:ext cx="2916894"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15639"/>
                  </a:buClr>
                  <a:buSzPts val="2800"/>
                  <a:buFont typeface="Arial"/>
                  <a:buNone/>
                </a:pPr>
                <a:r>
                  <a:rPr lang="en-US" sz="2800" b="0" i="0" u="none" strike="noStrike" cap="none">
                    <a:solidFill>
                      <a:srgbClr val="0070C0"/>
                    </a:solidFill>
                    <a:latin typeface="Comfortaa Medium"/>
                    <a:ea typeface="Comfortaa Medium"/>
                    <a:cs typeface="Comfortaa Medium"/>
                    <a:sym typeface="Comfortaa Medium"/>
                  </a:rPr>
                  <a:t>Assure, uplift &amp; be present</a:t>
                </a:r>
                <a:endParaRPr/>
              </a:p>
            </p:txBody>
          </p:sp>
          <p:pic>
            <p:nvPicPr>
              <p:cNvPr id="1108" name="Google Shape;1108;p115"/>
              <p:cNvPicPr preferRelativeResize="0"/>
              <p:nvPr/>
            </p:nvPicPr>
            <p:blipFill rotWithShape="1">
              <a:blip r:embed="rId7">
                <a:alphaModFix/>
              </a:blip>
              <a:srcRect/>
              <a:stretch/>
            </p:blipFill>
            <p:spPr>
              <a:xfrm>
                <a:off x="1172907" y="2110446"/>
                <a:ext cx="1656104" cy="1678359"/>
              </a:xfrm>
              <a:prstGeom prst="rect">
                <a:avLst/>
              </a:prstGeom>
              <a:noFill/>
              <a:ln>
                <a:noFill/>
              </a:ln>
            </p:spPr>
          </p:pic>
        </p:grpSp>
        <p:grpSp>
          <p:nvGrpSpPr>
            <p:cNvPr id="1109" name="Google Shape;1109;p115"/>
            <p:cNvGrpSpPr/>
            <p:nvPr/>
          </p:nvGrpSpPr>
          <p:grpSpPr>
            <a:xfrm>
              <a:off x="5308600" y="5560557"/>
              <a:ext cx="4991100" cy="1978379"/>
              <a:chOff x="6878448" y="5998853"/>
              <a:chExt cx="4991100" cy="1978379"/>
            </a:xfrm>
          </p:grpSpPr>
          <p:sp>
            <p:nvSpPr>
              <p:cNvPr id="1110" name="Google Shape;1110;p115"/>
              <p:cNvSpPr/>
              <p:nvPr/>
            </p:nvSpPr>
            <p:spPr>
              <a:xfrm>
                <a:off x="6878448" y="5998853"/>
                <a:ext cx="4991100" cy="1978379"/>
              </a:xfrm>
              <a:prstGeom prst="roundRect">
                <a:avLst>
                  <a:gd name="adj" fmla="val 16667"/>
                </a:avLst>
              </a:prstGeom>
              <a:solidFill>
                <a:srgbClr val="FEED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212121"/>
                  </a:solidFill>
                  <a:latin typeface="Comfortaa Medium"/>
                  <a:ea typeface="Comfortaa Medium"/>
                  <a:cs typeface="Comfortaa Medium"/>
                  <a:sym typeface="Comfortaa Medium"/>
                </a:endParaRPr>
              </a:p>
            </p:txBody>
          </p:sp>
          <p:pic>
            <p:nvPicPr>
              <p:cNvPr id="1111" name="Google Shape;1111;p115"/>
              <p:cNvPicPr preferRelativeResize="0"/>
              <p:nvPr/>
            </p:nvPicPr>
            <p:blipFill rotWithShape="1">
              <a:blip r:embed="rId8">
                <a:alphaModFix/>
              </a:blip>
              <a:srcRect/>
              <a:stretch/>
            </p:blipFill>
            <p:spPr>
              <a:xfrm>
                <a:off x="7126174" y="6297359"/>
                <a:ext cx="1668258" cy="1388550"/>
              </a:xfrm>
              <a:prstGeom prst="rect">
                <a:avLst/>
              </a:prstGeom>
              <a:noFill/>
              <a:ln>
                <a:noFill/>
              </a:ln>
            </p:spPr>
          </p:pic>
          <p:sp>
            <p:nvSpPr>
              <p:cNvPr id="1112" name="Google Shape;1112;p115"/>
              <p:cNvSpPr txBox="1"/>
              <p:nvPr/>
            </p:nvSpPr>
            <p:spPr>
              <a:xfrm>
                <a:off x="8742277" y="6339014"/>
                <a:ext cx="2987322"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70C0"/>
                    </a:solidFill>
                    <a:latin typeface="Comfortaa Medium"/>
                    <a:ea typeface="Comfortaa Medium"/>
                    <a:cs typeface="Comfortaa Medium"/>
                    <a:sym typeface="Comfortaa Medium"/>
                  </a:rPr>
                  <a:t>Encourage &amp;  participate in non-device fun</a:t>
                </a: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1"/>
          <p:cNvSpPr/>
          <p:nvPr/>
        </p:nvSpPr>
        <p:spPr>
          <a:xfrm>
            <a:off x="5833444" y="2856424"/>
            <a:ext cx="4184073" cy="1814946"/>
          </a:xfrm>
          <a:prstGeom prst="cloudCallout">
            <a:avLst>
              <a:gd name="adj1" fmla="val 52015"/>
              <a:gd name="adj2" fmla="val 58683"/>
            </a:avLst>
          </a:prstGeom>
          <a:solidFill>
            <a:srgbClr val="FCF8ED"/>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00" name="Google Shape;500;p71"/>
          <p:cNvSpPr/>
          <p:nvPr/>
        </p:nvSpPr>
        <p:spPr>
          <a:xfrm>
            <a:off x="3261145" y="196635"/>
            <a:ext cx="6242276" cy="2138991"/>
          </a:xfrm>
          <a:prstGeom prst="cloudCallout">
            <a:avLst>
              <a:gd name="adj1" fmla="val 47048"/>
              <a:gd name="adj2" fmla="val 62500"/>
            </a:avLst>
          </a:prstGeom>
          <a:solidFill>
            <a:srgbClr val="FCF8ED"/>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01" name="Google Shape;501;p71"/>
          <p:cNvSpPr/>
          <p:nvPr/>
        </p:nvSpPr>
        <p:spPr>
          <a:xfrm>
            <a:off x="510774" y="2695722"/>
            <a:ext cx="4899187" cy="2494717"/>
          </a:xfrm>
          <a:prstGeom prst="cloudCallout">
            <a:avLst>
              <a:gd name="adj1" fmla="val 69231"/>
              <a:gd name="adj2" fmla="val 48897"/>
            </a:avLst>
          </a:prstGeom>
          <a:solidFill>
            <a:srgbClr val="FCF8ED"/>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02" name="Google Shape;502;p71"/>
          <p:cNvSpPr/>
          <p:nvPr/>
        </p:nvSpPr>
        <p:spPr>
          <a:xfrm>
            <a:off x="10017517" y="1341540"/>
            <a:ext cx="4184073" cy="1814946"/>
          </a:xfrm>
          <a:prstGeom prst="cloudCallout">
            <a:avLst>
              <a:gd name="adj1" fmla="val -15535"/>
              <a:gd name="adj2" fmla="val 96851"/>
            </a:avLst>
          </a:prstGeom>
          <a:solidFill>
            <a:srgbClr val="FCF8ED"/>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03" name="Google Shape;503;p71"/>
          <p:cNvSpPr/>
          <p:nvPr/>
        </p:nvSpPr>
        <p:spPr>
          <a:xfrm>
            <a:off x="3261145" y="5625591"/>
            <a:ext cx="4599535" cy="1982289"/>
          </a:xfrm>
          <a:prstGeom prst="cloudCallout">
            <a:avLst>
              <a:gd name="adj1" fmla="val 69439"/>
              <a:gd name="adj2" fmla="val -23298"/>
            </a:avLst>
          </a:prstGeom>
          <a:solidFill>
            <a:srgbClr val="FCF8ED"/>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pic>
        <p:nvPicPr>
          <p:cNvPr id="504" name="Google Shape;504;p71"/>
          <p:cNvPicPr preferRelativeResize="0"/>
          <p:nvPr/>
        </p:nvPicPr>
        <p:blipFill rotWithShape="1">
          <a:blip r:embed="rId3">
            <a:alphaModFix/>
          </a:blip>
          <a:srcRect/>
          <a:stretch/>
        </p:blipFill>
        <p:spPr>
          <a:xfrm>
            <a:off x="8371573" y="4114800"/>
            <a:ext cx="6069164" cy="4080187"/>
          </a:xfrm>
          <a:prstGeom prst="rect">
            <a:avLst/>
          </a:prstGeom>
          <a:noFill/>
          <a:ln>
            <a:noFill/>
          </a:ln>
        </p:spPr>
      </p:pic>
      <p:sp>
        <p:nvSpPr>
          <p:cNvPr id="505" name="Google Shape;505;p71"/>
          <p:cNvSpPr txBox="1"/>
          <p:nvPr/>
        </p:nvSpPr>
        <p:spPr>
          <a:xfrm>
            <a:off x="10725194" y="1716992"/>
            <a:ext cx="2768718" cy="978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80" b="0" i="0" u="none" strike="noStrike" cap="none">
                <a:solidFill>
                  <a:srgbClr val="015639"/>
                </a:solidFill>
                <a:latin typeface="Lato"/>
                <a:ea typeface="Lato"/>
                <a:cs typeface="Lato"/>
                <a:sym typeface="Lato"/>
              </a:rPr>
              <a:t>Inappropriate content </a:t>
            </a:r>
            <a:endParaRPr/>
          </a:p>
        </p:txBody>
      </p:sp>
      <p:sp>
        <p:nvSpPr>
          <p:cNvPr id="506" name="Google Shape;506;p71"/>
          <p:cNvSpPr txBox="1"/>
          <p:nvPr/>
        </p:nvSpPr>
        <p:spPr>
          <a:xfrm>
            <a:off x="6511689" y="3407549"/>
            <a:ext cx="2991732" cy="978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80" b="0" i="0" u="none" strike="noStrike" cap="none">
                <a:solidFill>
                  <a:srgbClr val="015639"/>
                </a:solidFill>
                <a:latin typeface="Lato"/>
                <a:ea typeface="Lato"/>
                <a:cs typeface="Lato"/>
                <a:sym typeface="Lato"/>
              </a:rPr>
              <a:t>Safety and privacy</a:t>
            </a:r>
            <a:endParaRPr/>
          </a:p>
        </p:txBody>
      </p:sp>
      <p:sp>
        <p:nvSpPr>
          <p:cNvPr id="507" name="Google Shape;507;p71"/>
          <p:cNvSpPr txBox="1"/>
          <p:nvPr/>
        </p:nvSpPr>
        <p:spPr>
          <a:xfrm>
            <a:off x="4292306" y="482773"/>
            <a:ext cx="4335560" cy="14219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80" b="0" i="0" u="none" strike="noStrike" cap="none">
                <a:solidFill>
                  <a:srgbClr val="015639"/>
                </a:solidFill>
                <a:latin typeface="Lato"/>
                <a:ea typeface="Lato"/>
                <a:cs typeface="Lato"/>
                <a:sym typeface="Lato"/>
              </a:rPr>
              <a:t>Negative influence on children’s behaviour, attitudes and social skills</a:t>
            </a:r>
            <a:endParaRPr/>
          </a:p>
        </p:txBody>
      </p:sp>
      <p:sp>
        <p:nvSpPr>
          <p:cNvPr id="508" name="Google Shape;508;p71"/>
          <p:cNvSpPr txBox="1"/>
          <p:nvPr/>
        </p:nvSpPr>
        <p:spPr>
          <a:xfrm>
            <a:off x="3973413" y="6108353"/>
            <a:ext cx="3162132" cy="978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80" b="0" i="0" u="none" strike="noStrike" cap="none">
                <a:solidFill>
                  <a:srgbClr val="015639"/>
                </a:solidFill>
                <a:latin typeface="Lato"/>
                <a:ea typeface="Lato"/>
                <a:cs typeface="Lato"/>
                <a:sym typeface="Lato"/>
              </a:rPr>
              <a:t>Excessive time on social media</a:t>
            </a:r>
            <a:endParaRPr/>
          </a:p>
        </p:txBody>
      </p:sp>
      <p:sp>
        <p:nvSpPr>
          <p:cNvPr id="509" name="Google Shape;509;p71"/>
          <p:cNvSpPr txBox="1"/>
          <p:nvPr/>
        </p:nvSpPr>
        <p:spPr>
          <a:xfrm>
            <a:off x="1250537" y="3195699"/>
            <a:ext cx="3744995" cy="14219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80" b="0" i="0" u="none" strike="noStrike" cap="none">
                <a:solidFill>
                  <a:srgbClr val="015639"/>
                </a:solidFill>
                <a:latin typeface="Lato"/>
                <a:ea typeface="Lato"/>
                <a:cs typeface="Lato"/>
                <a:sym typeface="Lato"/>
              </a:rPr>
              <a:t>Long term unknown effects on health &amp; development</a:t>
            </a:r>
            <a:endParaRPr/>
          </a:p>
        </p:txBody>
      </p:sp>
      <p:sp>
        <p:nvSpPr>
          <p:cNvPr id="510" name="Google Shape;510;p71"/>
          <p:cNvSpPr txBox="1"/>
          <p:nvPr/>
        </p:nvSpPr>
        <p:spPr>
          <a:xfrm>
            <a:off x="0" y="7887210"/>
            <a:ext cx="27738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Lato"/>
                <a:ea typeface="Lato"/>
                <a:cs typeface="Lato"/>
                <a:sym typeface="Lato"/>
              </a:rPr>
              <a:t>Source: Agosto et al., 2024</a:t>
            </a:r>
            <a:endParaRPr sz="1400" b="0" i="0" u="none" strike="noStrike" cap="none">
              <a:solidFill>
                <a:srgbClr val="7F7F7F"/>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1000"/>
                                        <p:tgtEl>
                                          <p:spTgt spid="5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05"/>
                                        </p:tgtEl>
                                        <p:attrNameLst>
                                          <p:attrName>style.visibility</p:attrName>
                                        </p:attrNameLst>
                                      </p:cBhvr>
                                      <p:to>
                                        <p:strVal val="visible"/>
                                      </p:to>
                                    </p:set>
                                    <p:animEffect transition="in" filter="fade">
                                      <p:cBhvr>
                                        <p:cTn id="11" dur="3000"/>
                                        <p:tgtEl>
                                          <p:spTgt spid="50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07"/>
                                        </p:tgtEl>
                                        <p:attrNameLst>
                                          <p:attrName>style.visibility</p:attrName>
                                        </p:attrNameLst>
                                      </p:cBhvr>
                                      <p:to>
                                        <p:strVal val="visible"/>
                                      </p:to>
                                    </p:set>
                                    <p:animEffect transition="in" filter="fade">
                                      <p:cBhvr>
                                        <p:cTn id="15" dur="3000"/>
                                        <p:tgtEl>
                                          <p:spTgt spid="507"/>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508"/>
                                        </p:tgtEl>
                                        <p:attrNameLst>
                                          <p:attrName>style.visibility</p:attrName>
                                        </p:attrNameLst>
                                      </p:cBhvr>
                                      <p:to>
                                        <p:strVal val="visible"/>
                                      </p:to>
                                    </p:set>
                                    <p:animEffect transition="in" filter="fade">
                                      <p:cBhvr>
                                        <p:cTn id="19" dur="3000"/>
                                        <p:tgtEl>
                                          <p:spTgt spid="508"/>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509"/>
                                        </p:tgtEl>
                                        <p:attrNameLst>
                                          <p:attrName>style.visibility</p:attrName>
                                        </p:attrNameLst>
                                      </p:cBhvr>
                                      <p:to>
                                        <p:strVal val="visible"/>
                                      </p:to>
                                    </p:set>
                                    <p:animEffect transition="in" filter="fade">
                                      <p:cBhvr>
                                        <p:cTn id="23" dur="3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16"/>
          <p:cNvSpPr txBox="1"/>
          <p:nvPr/>
        </p:nvSpPr>
        <p:spPr>
          <a:xfrm>
            <a:off x="1169282" y="1930119"/>
            <a:ext cx="1171461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15639"/>
                </a:solidFill>
                <a:latin typeface="Lato"/>
                <a:ea typeface="Lato"/>
                <a:cs typeface="Lato"/>
                <a:sym typeface="Lato"/>
              </a:rPr>
              <a:t>How do I approach screentime management?</a:t>
            </a:r>
            <a:endParaRPr sz="4400" b="0" i="0" u="none" strike="noStrike" cap="none">
              <a:solidFill>
                <a:srgbClr val="015639"/>
              </a:solidFill>
              <a:latin typeface="Lato"/>
              <a:ea typeface="Lato"/>
              <a:cs typeface="Lato"/>
              <a:sym typeface="Lato"/>
            </a:endParaRPr>
          </a:p>
        </p:txBody>
      </p:sp>
      <p:sp>
        <p:nvSpPr>
          <p:cNvPr id="1118" name="Google Shape;1118;p116"/>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1119" name="Google Shape;1119;p116"/>
          <p:cNvPicPr preferRelativeResize="0"/>
          <p:nvPr/>
        </p:nvPicPr>
        <p:blipFill rotWithShape="1">
          <a:blip r:embed="rId3">
            <a:alphaModFix/>
          </a:blip>
          <a:srcRect/>
          <a:stretch/>
        </p:blipFill>
        <p:spPr>
          <a:xfrm>
            <a:off x="8916571" y="3208742"/>
            <a:ext cx="5108843" cy="464799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17"/>
          <p:cNvSpPr/>
          <p:nvPr/>
        </p:nvSpPr>
        <p:spPr>
          <a:xfrm>
            <a:off x="9860097" y="3068251"/>
            <a:ext cx="4097736" cy="5022655"/>
          </a:xfrm>
          <a:prstGeom prst="roundRect">
            <a:avLst>
              <a:gd name="adj" fmla="val 16667"/>
            </a:avLst>
          </a:prstGeom>
          <a:solidFill>
            <a:srgbClr val="DADA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1125" name="Google Shape;1125;p117"/>
          <p:cNvSpPr/>
          <p:nvPr/>
        </p:nvSpPr>
        <p:spPr>
          <a:xfrm>
            <a:off x="5142770" y="3068252"/>
            <a:ext cx="4097736" cy="5022655"/>
          </a:xfrm>
          <a:prstGeom prst="roundRect">
            <a:avLst>
              <a:gd name="adj" fmla="val 16667"/>
            </a:avLst>
          </a:prstGeom>
          <a:solidFill>
            <a:srgbClr val="FCF8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1126" name="Google Shape;1126;p117"/>
          <p:cNvSpPr/>
          <p:nvPr/>
        </p:nvSpPr>
        <p:spPr>
          <a:xfrm>
            <a:off x="672567" y="3068253"/>
            <a:ext cx="3918329" cy="4603169"/>
          </a:xfrm>
          <a:prstGeom prst="roundRect">
            <a:avLst>
              <a:gd name="adj" fmla="val 16667"/>
            </a:avLst>
          </a:prstGeom>
          <a:solidFill>
            <a:srgbClr val="F7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Lato"/>
              <a:ea typeface="Lato"/>
              <a:cs typeface="Lato"/>
              <a:sym typeface="Lato"/>
            </a:endParaRPr>
          </a:p>
        </p:txBody>
      </p:sp>
      <p:sp>
        <p:nvSpPr>
          <p:cNvPr id="1127" name="Google Shape;1127;p11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51</a:t>
            </a:fld>
            <a:endParaRPr/>
          </a:p>
        </p:txBody>
      </p:sp>
      <p:sp>
        <p:nvSpPr>
          <p:cNvPr id="1128" name="Google Shape;1128;p117"/>
          <p:cNvSpPr/>
          <p:nvPr/>
        </p:nvSpPr>
        <p:spPr>
          <a:xfrm>
            <a:off x="751123" y="3574001"/>
            <a:ext cx="3453129" cy="35433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494747"/>
              </a:buClr>
              <a:buSzPts val="2200"/>
              <a:buFont typeface="Comfortaa"/>
              <a:buNone/>
            </a:pPr>
            <a:r>
              <a:rPr lang="en-US" sz="3300" b="1" i="0" u="none" strike="noStrike" cap="none">
                <a:solidFill>
                  <a:schemeClr val="dk1"/>
                </a:solidFill>
                <a:latin typeface="Comfortaa"/>
                <a:ea typeface="Comfortaa"/>
                <a:cs typeface="Comfortaa"/>
                <a:sym typeface="Comfortaa"/>
              </a:rPr>
              <a:t>Pri School</a:t>
            </a:r>
            <a:r>
              <a:rPr lang="en-US" sz="3300" b="1" i="0" u="none" strike="noStrike" cap="none" baseline="30000">
                <a:solidFill>
                  <a:schemeClr val="dk1"/>
                </a:solidFill>
                <a:latin typeface="Comfortaa"/>
                <a:ea typeface="Comfortaa"/>
                <a:cs typeface="Comfortaa"/>
                <a:sym typeface="Comfortaa"/>
              </a:rPr>
              <a:t>1</a:t>
            </a:r>
            <a:endParaRPr/>
          </a:p>
        </p:txBody>
      </p:sp>
      <p:sp>
        <p:nvSpPr>
          <p:cNvPr id="1129" name="Google Shape;1129;p117"/>
          <p:cNvSpPr/>
          <p:nvPr/>
        </p:nvSpPr>
        <p:spPr>
          <a:xfrm>
            <a:off x="5663882" y="3590807"/>
            <a:ext cx="3251518" cy="35433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US" sz="3300" b="1" i="0" u="none" strike="noStrike" cap="none">
                <a:solidFill>
                  <a:schemeClr val="dk1"/>
                </a:solidFill>
                <a:latin typeface="Comfortaa"/>
                <a:ea typeface="Comfortaa"/>
                <a:cs typeface="Comfortaa"/>
                <a:sym typeface="Comfortaa"/>
              </a:rPr>
              <a:t>Early Teens</a:t>
            </a:r>
            <a:r>
              <a:rPr lang="en-US" sz="3300" b="1" i="0" u="none" strike="noStrike" cap="none" baseline="30000">
                <a:solidFill>
                  <a:schemeClr val="dk1"/>
                </a:solidFill>
                <a:latin typeface="Comfortaa"/>
                <a:ea typeface="Comfortaa"/>
                <a:cs typeface="Comfortaa"/>
                <a:sym typeface="Comfortaa"/>
              </a:rPr>
              <a:t>2</a:t>
            </a:r>
            <a:endParaRPr sz="3300" b="1" i="0" u="none" strike="noStrike" cap="none" baseline="30000">
              <a:solidFill>
                <a:schemeClr val="dk1"/>
              </a:solidFill>
              <a:latin typeface="Comfortaa"/>
              <a:ea typeface="Comfortaa"/>
              <a:cs typeface="Comfortaa"/>
              <a:sym typeface="Comfortaa"/>
            </a:endParaRPr>
          </a:p>
        </p:txBody>
      </p:sp>
      <p:sp>
        <p:nvSpPr>
          <p:cNvPr id="1130" name="Google Shape;1130;p117"/>
          <p:cNvSpPr/>
          <p:nvPr/>
        </p:nvSpPr>
        <p:spPr>
          <a:xfrm>
            <a:off x="10441152" y="3590807"/>
            <a:ext cx="3114781" cy="35433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US" sz="3300" b="1" i="0" u="none" strike="noStrike" cap="none">
                <a:solidFill>
                  <a:schemeClr val="dk1"/>
                </a:solidFill>
                <a:latin typeface="Comfortaa"/>
                <a:ea typeface="Comfortaa"/>
                <a:cs typeface="Comfortaa"/>
                <a:sym typeface="Comfortaa"/>
              </a:rPr>
              <a:t>Late Teens</a:t>
            </a:r>
            <a:r>
              <a:rPr lang="en-US" sz="3300" b="1" i="0" u="none" strike="noStrike" cap="none" baseline="30000">
                <a:solidFill>
                  <a:schemeClr val="dk1"/>
                </a:solidFill>
                <a:latin typeface="Comfortaa"/>
                <a:ea typeface="Comfortaa"/>
                <a:cs typeface="Comfortaa"/>
                <a:sym typeface="Comfortaa"/>
              </a:rPr>
              <a:t>2</a:t>
            </a:r>
            <a:endParaRPr sz="3300" b="1" i="0" u="none" strike="noStrike" cap="none">
              <a:solidFill>
                <a:schemeClr val="dk1"/>
              </a:solidFill>
              <a:latin typeface="Comfortaa"/>
              <a:ea typeface="Comfortaa"/>
              <a:cs typeface="Comfortaa"/>
              <a:sym typeface="Comfortaa"/>
            </a:endParaRPr>
          </a:p>
        </p:txBody>
      </p:sp>
      <p:sp>
        <p:nvSpPr>
          <p:cNvPr id="1131" name="Google Shape;1131;p117"/>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Lato"/>
                <a:ea typeface="Lato"/>
                <a:cs typeface="Lato"/>
                <a:sym typeface="Lato"/>
              </a:rPr>
              <a:t>Source: 1. MOH Screentime Guidance Pg 4 | 2. White Byte </a:t>
            </a:r>
            <a:endParaRPr/>
          </a:p>
        </p:txBody>
      </p:sp>
      <p:sp>
        <p:nvSpPr>
          <p:cNvPr id="1132" name="Google Shape;1132;p117"/>
          <p:cNvSpPr txBox="1"/>
          <p:nvPr/>
        </p:nvSpPr>
        <p:spPr>
          <a:xfrm>
            <a:off x="539278" y="486000"/>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Age-based Approach</a:t>
            </a:r>
            <a:endParaRPr/>
          </a:p>
        </p:txBody>
      </p:sp>
      <p:pic>
        <p:nvPicPr>
          <p:cNvPr id="1133" name="Google Shape;1133;p117"/>
          <p:cNvPicPr preferRelativeResize="0"/>
          <p:nvPr/>
        </p:nvPicPr>
        <p:blipFill rotWithShape="1">
          <a:blip r:embed="rId3">
            <a:alphaModFix/>
          </a:blip>
          <a:srcRect/>
          <a:stretch/>
        </p:blipFill>
        <p:spPr>
          <a:xfrm>
            <a:off x="6097338" y="2055158"/>
            <a:ext cx="2431694" cy="1241443"/>
          </a:xfrm>
          <a:prstGeom prst="rect">
            <a:avLst/>
          </a:prstGeom>
          <a:noFill/>
          <a:ln>
            <a:noFill/>
          </a:ln>
        </p:spPr>
      </p:pic>
      <p:pic>
        <p:nvPicPr>
          <p:cNvPr id="1134" name="Google Shape;1134;p117"/>
          <p:cNvPicPr preferRelativeResize="0"/>
          <p:nvPr/>
        </p:nvPicPr>
        <p:blipFill rotWithShape="1">
          <a:blip r:embed="rId4">
            <a:alphaModFix/>
          </a:blip>
          <a:srcRect/>
          <a:stretch/>
        </p:blipFill>
        <p:spPr>
          <a:xfrm>
            <a:off x="1915929" y="2011070"/>
            <a:ext cx="1606343" cy="1445110"/>
          </a:xfrm>
          <a:prstGeom prst="rect">
            <a:avLst/>
          </a:prstGeom>
          <a:noFill/>
          <a:ln>
            <a:noFill/>
          </a:ln>
        </p:spPr>
      </p:pic>
      <p:pic>
        <p:nvPicPr>
          <p:cNvPr id="1135" name="Google Shape;1135;p117"/>
          <p:cNvPicPr preferRelativeResize="0"/>
          <p:nvPr/>
        </p:nvPicPr>
        <p:blipFill rotWithShape="1">
          <a:blip r:embed="rId5">
            <a:alphaModFix/>
          </a:blip>
          <a:srcRect/>
          <a:stretch/>
        </p:blipFill>
        <p:spPr>
          <a:xfrm>
            <a:off x="11108128" y="1939345"/>
            <a:ext cx="1606343" cy="1588560"/>
          </a:xfrm>
          <a:prstGeom prst="rect">
            <a:avLst/>
          </a:prstGeom>
          <a:noFill/>
          <a:ln>
            <a:noFill/>
          </a:ln>
        </p:spPr>
      </p:pic>
      <p:sp>
        <p:nvSpPr>
          <p:cNvPr id="1136" name="Google Shape;1136;p117"/>
          <p:cNvSpPr txBox="1"/>
          <p:nvPr/>
        </p:nvSpPr>
        <p:spPr>
          <a:xfrm>
            <a:off x="827343" y="4114800"/>
            <a:ext cx="3612455" cy="34163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Less than 2hrs/day </a:t>
            </a:r>
            <a:r>
              <a:rPr lang="en-US" sz="1800" b="0" i="1" u="none" strike="noStrike" cap="none">
                <a:solidFill>
                  <a:schemeClr val="dk1"/>
                </a:solidFill>
                <a:latin typeface="Lato"/>
                <a:ea typeface="Lato"/>
                <a:cs typeface="Lato"/>
                <a:sym typeface="Lato"/>
              </a:rPr>
              <a:t>(excludes schoolwork)</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Minimise background and passive screen use</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Collaborate on a screentime plan </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Involve: Guide their digital development</a:t>
            </a:r>
            <a:endParaRPr/>
          </a:p>
        </p:txBody>
      </p:sp>
      <p:sp>
        <p:nvSpPr>
          <p:cNvPr id="1137" name="Google Shape;1137;p117"/>
          <p:cNvSpPr txBox="1"/>
          <p:nvPr/>
        </p:nvSpPr>
        <p:spPr>
          <a:xfrm>
            <a:off x="5390388" y="4090994"/>
            <a:ext cx="3687291" cy="387798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Jointly discuss and seek their opinion</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Set ground rules for active vs passive screentime</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Collaborate on a screentime framework</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Participate: Explore digital content together </a:t>
            </a:r>
            <a:endParaRPr/>
          </a:p>
        </p:txBody>
      </p:sp>
      <p:sp>
        <p:nvSpPr>
          <p:cNvPr id="1138" name="Google Shape;1138;p117"/>
          <p:cNvSpPr txBox="1"/>
          <p:nvPr/>
        </p:nvSpPr>
        <p:spPr>
          <a:xfrm>
            <a:off x="10031104" y="4114800"/>
            <a:ext cx="3815263" cy="403187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Jointly discuss and seek their opinion</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Set expectations</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Show interest and create opportunities to connect  </a:t>
            </a:r>
            <a:endParaRPr/>
          </a:p>
          <a:p>
            <a:pPr marL="285750" marR="0" lvl="0" indent="-285750" algn="l" rtl="0">
              <a:lnSpc>
                <a:spcPct val="100000"/>
              </a:lnSpc>
              <a:spcBef>
                <a:spcPts val="1200"/>
              </a:spcBef>
              <a:spcAft>
                <a:spcPts val="0"/>
              </a:spcAft>
              <a:buClr>
                <a:srgbClr val="015639"/>
              </a:buClr>
              <a:buSzPts val="2400"/>
              <a:buFont typeface="Arial"/>
              <a:buChar char="•"/>
            </a:pPr>
            <a:r>
              <a:rPr lang="en-US" sz="2400" b="0" i="0" u="none" strike="noStrike" cap="none">
                <a:solidFill>
                  <a:schemeClr val="dk1"/>
                </a:solidFill>
                <a:latin typeface="Lato"/>
                <a:ea typeface="Lato"/>
                <a:cs typeface="Lato"/>
                <a:sym typeface="Lato"/>
              </a:rPr>
              <a:t>Respect: Give personal space while assuring you are there when needed</a:t>
            </a:r>
            <a:endParaRPr/>
          </a:p>
          <a:p>
            <a:pPr marL="285750" marR="0" lvl="0" indent="-133350" algn="l" rtl="0">
              <a:lnSpc>
                <a:spcPct val="100000"/>
              </a:lnSpc>
              <a:spcBef>
                <a:spcPts val="1200"/>
              </a:spcBef>
              <a:spcAft>
                <a:spcPts val="0"/>
              </a:spcAft>
              <a:buClr>
                <a:srgbClr val="015639"/>
              </a:buClr>
              <a:buSzPts val="2400"/>
              <a:buFont typeface="Arial"/>
              <a:buNone/>
            </a:pPr>
            <a:endParaRPr sz="2400" b="0" i="0" u="none" strike="noStrike" cap="none">
              <a:solidFill>
                <a:schemeClr val="dk1"/>
              </a:solidFill>
              <a:latin typeface="Lato"/>
              <a:ea typeface="Lato"/>
              <a:cs typeface="Lato"/>
              <a:sym typeface="Lato"/>
            </a:endParaRPr>
          </a:p>
        </p:txBody>
      </p:sp>
      <p:pic>
        <p:nvPicPr>
          <p:cNvPr id="1139" name="Google Shape;1139;p117" descr="Handshake with solid fill"/>
          <p:cNvPicPr preferRelativeResize="0"/>
          <p:nvPr/>
        </p:nvPicPr>
        <p:blipFill rotWithShape="1">
          <a:blip r:embed="rId6">
            <a:alphaModFix/>
          </a:blip>
          <a:srcRect/>
          <a:stretch/>
        </p:blipFill>
        <p:spPr>
          <a:xfrm>
            <a:off x="805968" y="3255743"/>
            <a:ext cx="1024458" cy="1024458"/>
          </a:xfrm>
          <a:prstGeom prst="rect">
            <a:avLst/>
          </a:prstGeom>
          <a:noFill/>
          <a:ln>
            <a:noFill/>
          </a:ln>
        </p:spPr>
      </p:pic>
      <p:pic>
        <p:nvPicPr>
          <p:cNvPr id="1140" name="Google Shape;1140;p117" descr="Clapping hands with solid fill"/>
          <p:cNvPicPr preferRelativeResize="0"/>
          <p:nvPr/>
        </p:nvPicPr>
        <p:blipFill rotWithShape="1">
          <a:blip r:embed="rId7">
            <a:alphaModFix/>
          </a:blip>
          <a:srcRect/>
          <a:stretch/>
        </p:blipFill>
        <p:spPr>
          <a:xfrm>
            <a:off x="5213718" y="3090342"/>
            <a:ext cx="1024458" cy="1024458"/>
          </a:xfrm>
          <a:prstGeom prst="rect">
            <a:avLst/>
          </a:prstGeom>
          <a:noFill/>
          <a:ln>
            <a:noFill/>
          </a:ln>
        </p:spPr>
      </p:pic>
      <p:pic>
        <p:nvPicPr>
          <p:cNvPr id="1141" name="Google Shape;1141;p117" descr="Sign language with solid fill"/>
          <p:cNvPicPr preferRelativeResize="0"/>
          <p:nvPr/>
        </p:nvPicPr>
        <p:blipFill rotWithShape="1">
          <a:blip r:embed="rId8">
            <a:alphaModFix/>
          </a:blip>
          <a:srcRect/>
          <a:stretch/>
        </p:blipFill>
        <p:spPr>
          <a:xfrm>
            <a:off x="9995252" y="3207088"/>
            <a:ext cx="1024459" cy="102445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18"/>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679"/>
              <a:t>52</a:t>
            </a:fld>
            <a:endParaRPr sz="1679"/>
          </a:p>
        </p:txBody>
      </p:sp>
      <p:sp>
        <p:nvSpPr>
          <p:cNvPr id="1147" name="Google Shape;1147;p118"/>
          <p:cNvSpPr txBox="1"/>
          <p:nvPr/>
        </p:nvSpPr>
        <p:spPr>
          <a:xfrm>
            <a:off x="990600" y="2998812"/>
            <a:ext cx="6146160" cy="4462335"/>
          </a:xfrm>
          <a:prstGeom prst="rect">
            <a:avLst/>
          </a:prstGeom>
          <a:noFill/>
          <a:ln>
            <a:noFill/>
          </a:ln>
        </p:spPr>
        <p:txBody>
          <a:bodyPr spcFirstLastPara="1" wrap="square" lIns="146275" tIns="146275" rIns="146275" bIns="146275" anchor="t" anchorCtr="0">
            <a:noAutofit/>
          </a:bodyPr>
          <a:lstStyle/>
          <a:p>
            <a:pPr marL="0" marR="0" lvl="0" indent="0" algn="r"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Scan to download MOH Guidance on Screen Use in Children</a:t>
            </a:r>
            <a:br>
              <a:rPr lang="en-US" sz="4800" b="1" i="0" u="none" strike="noStrike" cap="none">
                <a:solidFill>
                  <a:srgbClr val="015639"/>
                </a:solidFill>
                <a:latin typeface="Comfortaa"/>
                <a:ea typeface="Comfortaa"/>
                <a:cs typeface="Comfortaa"/>
                <a:sym typeface="Comfortaa"/>
              </a:rPr>
            </a:br>
            <a:endParaRPr sz="3300" b="0" i="0" u="none" strike="noStrike" cap="none">
              <a:solidFill>
                <a:srgbClr val="015639"/>
              </a:solidFill>
              <a:latin typeface="Comfortaa Medium"/>
              <a:ea typeface="Comfortaa Medium"/>
              <a:cs typeface="Comfortaa Medium"/>
              <a:sym typeface="Comfortaa Medium"/>
            </a:endParaRPr>
          </a:p>
          <a:p>
            <a:pPr marL="0" marR="0" lvl="0" indent="0" algn="r" rtl="0">
              <a:lnSpc>
                <a:spcPct val="90000"/>
              </a:lnSpc>
              <a:spcBef>
                <a:spcPts val="0"/>
              </a:spcBef>
              <a:spcAft>
                <a:spcPts val="0"/>
              </a:spcAft>
              <a:buClr>
                <a:srgbClr val="F7F5F0"/>
              </a:buClr>
              <a:buSzPts val="2800"/>
              <a:buFont typeface="Arial"/>
              <a:buNone/>
            </a:pPr>
            <a:r>
              <a:rPr lang="en-US" sz="3300" b="1" i="0" u="none" strike="noStrike" cap="none">
                <a:solidFill>
                  <a:srgbClr val="015639"/>
                </a:solidFill>
                <a:latin typeface="Comfortaa"/>
                <a:ea typeface="Comfortaa"/>
                <a:cs typeface="Comfortaa"/>
                <a:sym typeface="Comfortaa"/>
              </a:rPr>
              <a:t>Up to age 12 only</a:t>
            </a:r>
            <a:endParaRPr/>
          </a:p>
          <a:p>
            <a:pPr marL="0" marR="0" lvl="0" indent="0" algn="r" rtl="0">
              <a:lnSpc>
                <a:spcPct val="90000"/>
              </a:lnSpc>
              <a:spcBef>
                <a:spcPts val="1200"/>
              </a:spcBef>
              <a:spcAft>
                <a:spcPts val="0"/>
              </a:spcAft>
              <a:buClr>
                <a:srgbClr val="F7F5F0"/>
              </a:buClr>
              <a:buSzPts val="2800"/>
              <a:buFont typeface="Arial"/>
              <a:buNone/>
            </a:pPr>
            <a:r>
              <a:rPr lang="en-US" sz="2200" b="1" i="0" u="none" strike="noStrike" cap="none">
                <a:solidFill>
                  <a:srgbClr val="015639"/>
                </a:solidFill>
                <a:latin typeface="Comfortaa"/>
                <a:ea typeface="Comfortaa"/>
                <a:cs typeface="Comfortaa"/>
                <a:sym typeface="Comfortaa"/>
              </a:rPr>
              <a:t>(QR code also available on your table)</a:t>
            </a:r>
            <a:endParaRPr/>
          </a:p>
        </p:txBody>
      </p:sp>
      <p:pic>
        <p:nvPicPr>
          <p:cNvPr id="1148" name="Google Shape;1148;p118"/>
          <p:cNvPicPr preferRelativeResize="0"/>
          <p:nvPr/>
        </p:nvPicPr>
        <p:blipFill rotWithShape="1">
          <a:blip r:embed="rId3">
            <a:alphaModFix/>
          </a:blip>
          <a:srcRect/>
          <a:stretch/>
        </p:blipFill>
        <p:spPr>
          <a:xfrm>
            <a:off x="7720672" y="1671719"/>
            <a:ext cx="5578233" cy="5542589"/>
          </a:xfrm>
          <a:prstGeom prst="rect">
            <a:avLst/>
          </a:prstGeom>
          <a:noFill/>
          <a:ln>
            <a:noFill/>
          </a:ln>
        </p:spPr>
      </p:pic>
      <p:pic>
        <p:nvPicPr>
          <p:cNvPr id="1149" name="Google Shape;1149;p118"/>
          <p:cNvPicPr preferRelativeResize="0"/>
          <p:nvPr/>
        </p:nvPicPr>
        <p:blipFill rotWithShape="1">
          <a:blip r:embed="rId4">
            <a:alphaModFix/>
          </a:blip>
          <a:srcRect/>
          <a:stretch/>
        </p:blipFill>
        <p:spPr>
          <a:xfrm>
            <a:off x="2232348" y="871435"/>
            <a:ext cx="3301618" cy="188192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19"/>
          <p:cNvSpPr txBox="1"/>
          <p:nvPr/>
        </p:nvSpPr>
        <p:spPr>
          <a:xfrm>
            <a:off x="2253696" y="773349"/>
            <a:ext cx="10123007" cy="29546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15639"/>
                </a:solidFill>
                <a:latin typeface="Comfortaa Medium"/>
                <a:ea typeface="Comfortaa Medium"/>
                <a:cs typeface="Comfortaa Medium"/>
                <a:sym typeface="Comfortaa Medium"/>
              </a:rPr>
              <a:t>Digital Management starts with </a:t>
            </a:r>
            <a:r>
              <a:rPr lang="en-US" sz="4400" b="1" i="0" u="none" strike="noStrike" cap="none">
                <a:solidFill>
                  <a:schemeClr val="accent1"/>
                </a:solidFill>
                <a:latin typeface="Comfortaa"/>
                <a:ea typeface="Comfortaa"/>
                <a:cs typeface="Comfortaa"/>
                <a:sym typeface="Comfortaa"/>
              </a:rPr>
              <a:t>YOU!</a:t>
            </a:r>
            <a:endParaRPr/>
          </a:p>
          <a:p>
            <a:pPr marL="0" marR="0" lvl="0" indent="0" algn="ctr" rtl="0">
              <a:lnSpc>
                <a:spcPct val="100000"/>
              </a:lnSpc>
              <a:spcBef>
                <a:spcPts val="1200"/>
              </a:spcBef>
              <a:spcAft>
                <a:spcPts val="0"/>
              </a:spcAft>
              <a:buClr>
                <a:srgbClr val="000000"/>
              </a:buClr>
              <a:buSzPts val="4400"/>
              <a:buFont typeface="Arial"/>
              <a:buNone/>
            </a:pPr>
            <a:r>
              <a:rPr lang="en-US" sz="4400" b="1" i="0" u="none" strike="noStrike" cap="none">
                <a:solidFill>
                  <a:srgbClr val="015639"/>
                </a:solidFill>
                <a:latin typeface="Comfortaa Medium"/>
                <a:ea typeface="Comfortaa Medium"/>
                <a:cs typeface="Comfortaa Medium"/>
                <a:sym typeface="Comfortaa Medium"/>
              </a:rPr>
              <a:t>You are the </a:t>
            </a:r>
            <a:r>
              <a:rPr lang="en-US" sz="4400" b="1" i="0" u="none" strike="noStrike" cap="none">
                <a:solidFill>
                  <a:schemeClr val="accent1"/>
                </a:solidFill>
                <a:latin typeface="Comfortaa"/>
                <a:ea typeface="Comfortaa"/>
                <a:cs typeface="Comfortaa"/>
                <a:sym typeface="Comfortaa"/>
              </a:rPr>
              <a:t>role model </a:t>
            </a:r>
            <a:r>
              <a:rPr lang="en-US" sz="4400" b="1" i="0" u="none" strike="noStrike" cap="none">
                <a:solidFill>
                  <a:srgbClr val="015639"/>
                </a:solidFill>
                <a:latin typeface="Comfortaa Medium"/>
                <a:ea typeface="Comfortaa Medium"/>
                <a:cs typeface="Comfortaa Medium"/>
                <a:sym typeface="Comfortaa Medium"/>
              </a:rPr>
              <a:t>to good digital habits. </a:t>
            </a:r>
            <a:endParaRPr sz="4400" b="1" i="0" u="none" strike="noStrike" cap="none">
              <a:solidFill>
                <a:srgbClr val="015639"/>
              </a:solidFill>
              <a:latin typeface="Comfortaa Medium"/>
              <a:ea typeface="Comfortaa Medium"/>
              <a:cs typeface="Comfortaa Medium"/>
              <a:sym typeface="Comfortaa Medium"/>
            </a:endParaRPr>
          </a:p>
        </p:txBody>
      </p:sp>
      <p:sp>
        <p:nvSpPr>
          <p:cNvPr id="1155" name="Google Shape;1155;p119"/>
          <p:cNvSpPr txBox="1"/>
          <p:nvPr/>
        </p:nvSpPr>
        <p:spPr>
          <a:xfrm>
            <a:off x="8357752"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pic>
        <p:nvPicPr>
          <p:cNvPr id="1156" name="Google Shape;1156;p119"/>
          <p:cNvPicPr preferRelativeResize="0"/>
          <p:nvPr/>
        </p:nvPicPr>
        <p:blipFill rotWithShape="1">
          <a:blip r:embed="rId3">
            <a:alphaModFix/>
          </a:blip>
          <a:srcRect/>
          <a:stretch/>
        </p:blipFill>
        <p:spPr>
          <a:xfrm>
            <a:off x="4403017" y="3902997"/>
            <a:ext cx="5528402" cy="370022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20"/>
          <p:cNvSpPr/>
          <p:nvPr/>
        </p:nvSpPr>
        <p:spPr>
          <a:xfrm>
            <a:off x="1258900" y="2460922"/>
            <a:ext cx="6475400" cy="277782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15639"/>
              </a:buClr>
              <a:buSzPts val="4450"/>
              <a:buFont typeface="Comfortaa"/>
              <a:buNone/>
            </a:pPr>
            <a:r>
              <a:rPr lang="en-US" sz="6600" b="1" i="0" u="none" strike="noStrike" cap="none">
                <a:solidFill>
                  <a:srgbClr val="015639"/>
                </a:solidFill>
                <a:latin typeface="Comfortaa"/>
                <a:ea typeface="Comfortaa"/>
                <a:cs typeface="Comfortaa"/>
                <a:sym typeface="Comfortaa"/>
              </a:rPr>
              <a:t>Photo Taking &amp; 15 Min Break</a:t>
            </a:r>
            <a:endParaRPr sz="6600" b="1" i="0" u="none" strike="noStrike" cap="none">
              <a:solidFill>
                <a:srgbClr val="015639"/>
              </a:solidFill>
              <a:latin typeface="Comfortaa"/>
              <a:ea typeface="Comfortaa"/>
              <a:cs typeface="Comfortaa"/>
              <a:sym typeface="Comfortaa"/>
            </a:endParaRPr>
          </a:p>
        </p:txBody>
      </p:sp>
      <p:pic>
        <p:nvPicPr>
          <p:cNvPr id="1162" name="Google Shape;1162;p120"/>
          <p:cNvPicPr preferRelativeResize="0"/>
          <p:nvPr/>
        </p:nvPicPr>
        <p:blipFill rotWithShape="1">
          <a:blip r:embed="rId3">
            <a:alphaModFix/>
          </a:blip>
          <a:srcRect/>
          <a:stretch/>
        </p:blipFill>
        <p:spPr>
          <a:xfrm>
            <a:off x="10567988" y="5518012"/>
            <a:ext cx="3471862" cy="2323759"/>
          </a:xfrm>
          <a:prstGeom prst="rect">
            <a:avLst/>
          </a:prstGeom>
          <a:noFill/>
          <a:ln>
            <a:noFill/>
          </a:ln>
        </p:spPr>
      </p:pic>
      <p:sp>
        <p:nvSpPr>
          <p:cNvPr id="1163" name="Google Shape;1163;p120"/>
          <p:cNvSpPr txBox="1"/>
          <p:nvPr/>
        </p:nvSpPr>
        <p:spPr>
          <a:xfrm>
            <a:off x="12675752" y="7841771"/>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167"/>
        <p:cNvGrpSpPr/>
        <p:nvPr/>
      </p:nvGrpSpPr>
      <p:grpSpPr>
        <a:xfrm>
          <a:off x="0" y="0"/>
          <a:ext cx="0" cy="0"/>
          <a:chOff x="0" y="0"/>
          <a:chExt cx="0" cy="0"/>
        </a:xfrm>
      </p:grpSpPr>
      <p:sp>
        <p:nvSpPr>
          <p:cNvPr id="1168" name="Google Shape;1168;p121"/>
          <p:cNvSpPr/>
          <p:nvPr/>
        </p:nvSpPr>
        <p:spPr>
          <a:xfrm>
            <a:off x="1258900" y="2460922"/>
            <a:ext cx="6452907"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6600" b="1" i="0" u="none" strike="noStrike" cap="none">
                <a:solidFill>
                  <a:srgbClr val="015639"/>
                </a:solidFill>
                <a:latin typeface="Comfortaa"/>
                <a:ea typeface="Comfortaa"/>
                <a:cs typeface="Comfortaa"/>
                <a:sym typeface="Comfortaa"/>
              </a:rPr>
              <a:t>What have we learnt? </a:t>
            </a:r>
            <a:endParaRPr sz="6600" b="1" i="0" u="none" strike="noStrike" cap="none">
              <a:solidFill>
                <a:srgbClr val="015639"/>
              </a:solidFill>
              <a:latin typeface="Comfortaa"/>
              <a:ea typeface="Comfortaa"/>
              <a:cs typeface="Comfortaa"/>
              <a:sym typeface="Comfortaa"/>
            </a:endParaRPr>
          </a:p>
        </p:txBody>
      </p:sp>
      <p:pic>
        <p:nvPicPr>
          <p:cNvPr id="1169" name="Google Shape;1169;p121"/>
          <p:cNvPicPr preferRelativeResize="0"/>
          <p:nvPr/>
        </p:nvPicPr>
        <p:blipFill rotWithShape="1">
          <a:blip r:embed="rId3">
            <a:alphaModFix/>
          </a:blip>
          <a:srcRect/>
          <a:stretch/>
        </p:blipFill>
        <p:spPr>
          <a:xfrm>
            <a:off x="10255250" y="4529137"/>
            <a:ext cx="3695700" cy="3362325"/>
          </a:xfrm>
          <a:prstGeom prst="rect">
            <a:avLst/>
          </a:prstGeom>
          <a:noFill/>
          <a:ln>
            <a:noFill/>
          </a:ln>
        </p:spPr>
      </p:pic>
      <p:sp>
        <p:nvSpPr>
          <p:cNvPr id="1170" name="Google Shape;1170;p121"/>
          <p:cNvSpPr txBox="1"/>
          <p:nvPr/>
        </p:nvSpPr>
        <p:spPr>
          <a:xfrm>
            <a:off x="12510652" y="7736996"/>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15639"/>
        </a:solidFill>
        <a:effectLst/>
      </p:bgPr>
    </p:bg>
    <p:spTree>
      <p:nvGrpSpPr>
        <p:cNvPr id="1" name="Shape 1174"/>
        <p:cNvGrpSpPr/>
        <p:nvPr/>
      </p:nvGrpSpPr>
      <p:grpSpPr>
        <a:xfrm>
          <a:off x="0" y="0"/>
          <a:ext cx="0" cy="0"/>
          <a:chOff x="0" y="0"/>
          <a:chExt cx="0" cy="0"/>
        </a:xfrm>
      </p:grpSpPr>
      <p:sp>
        <p:nvSpPr>
          <p:cNvPr id="1175" name="Google Shape;1175;p122"/>
          <p:cNvSpPr/>
          <p:nvPr/>
        </p:nvSpPr>
        <p:spPr>
          <a:xfrm>
            <a:off x="1258900" y="2460922"/>
            <a:ext cx="6452907"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6600" b="1" i="0" u="none" strike="noStrike" cap="none" dirty="0">
                <a:solidFill>
                  <a:schemeClr val="bg1"/>
                </a:solidFill>
                <a:latin typeface="Comfortaa"/>
                <a:ea typeface="Comfortaa"/>
                <a:cs typeface="Comfortaa"/>
                <a:sym typeface="Comfortaa"/>
              </a:rPr>
              <a:t>What have we learnt? </a:t>
            </a:r>
            <a:endParaRPr sz="6600" b="1" i="0" u="none" strike="noStrike" cap="none" dirty="0">
              <a:solidFill>
                <a:schemeClr val="bg1"/>
              </a:solidFill>
              <a:latin typeface="Comfortaa"/>
              <a:ea typeface="Comfortaa"/>
              <a:cs typeface="Comfortaa"/>
              <a:sym typeface="Comforta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23"/>
          <p:cNvSpPr txBox="1"/>
          <p:nvPr/>
        </p:nvSpPr>
        <p:spPr>
          <a:xfrm>
            <a:off x="4329238" y="609809"/>
            <a:ext cx="9400477"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None/>
            </a:pPr>
            <a:r>
              <a:rPr lang="en-US" sz="4400" b="0" i="0" u="none" strike="noStrike" cap="none">
                <a:solidFill>
                  <a:srgbClr val="015639"/>
                </a:solidFill>
                <a:latin typeface="Lato"/>
                <a:ea typeface="Lato"/>
                <a:cs typeface="Lato"/>
                <a:sym typeface="Lato"/>
              </a:rPr>
              <a:t>How is cyberbullying different from traditional bullying?</a:t>
            </a:r>
            <a:endParaRPr sz="4400" b="0" i="0" u="none" strike="noStrike" cap="none">
              <a:solidFill>
                <a:srgbClr val="015639"/>
              </a:solidFill>
              <a:latin typeface="Lato"/>
              <a:ea typeface="Lato"/>
              <a:cs typeface="Lato"/>
              <a:sym typeface="Lato"/>
            </a:endParaRPr>
          </a:p>
        </p:txBody>
      </p:sp>
      <p:sp>
        <p:nvSpPr>
          <p:cNvPr id="1181" name="Google Shape;1181;p123"/>
          <p:cNvSpPr txBox="1"/>
          <p:nvPr/>
        </p:nvSpPr>
        <p:spPr>
          <a:xfrm>
            <a:off x="4452380" y="3054451"/>
            <a:ext cx="9512529" cy="3481967"/>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It doesn’t include offensive language</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It doesn’t involve violence</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It can be criminalized under POHA</a:t>
            </a:r>
            <a:endParaRPr/>
          </a:p>
          <a:p>
            <a:pPr marL="742950" marR="0" lvl="0" indent="-742950" algn="l" rtl="0">
              <a:lnSpc>
                <a:spcPct val="100000"/>
              </a:lnSpc>
              <a:spcBef>
                <a:spcPts val="2400"/>
              </a:spcBef>
              <a:spcAft>
                <a:spcPts val="240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It is not limited to weaker individuals</a:t>
            </a:r>
            <a:endParaRPr/>
          </a:p>
        </p:txBody>
      </p:sp>
      <p:sp>
        <p:nvSpPr>
          <p:cNvPr id="1182" name="Google Shape;1182;p123"/>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Lato"/>
                <a:ea typeface="Lato"/>
                <a:cs typeface="Lato"/>
                <a:sym typeface="Lato"/>
              </a:rPr>
              <a:t>Do you know?</a:t>
            </a:r>
            <a:endParaRPr/>
          </a:p>
        </p:txBody>
      </p:sp>
      <p:sp>
        <p:nvSpPr>
          <p:cNvPr id="1183" name="Google Shape;1183;p123"/>
          <p:cNvSpPr/>
          <p:nvPr/>
        </p:nvSpPr>
        <p:spPr>
          <a:xfrm>
            <a:off x="4169682" y="5590985"/>
            <a:ext cx="8708118" cy="779339"/>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24"/>
          <p:cNvSpPr txBox="1"/>
          <p:nvPr/>
        </p:nvSpPr>
        <p:spPr>
          <a:xfrm>
            <a:off x="4354638" y="632111"/>
            <a:ext cx="9400477"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None/>
            </a:pPr>
            <a:r>
              <a:rPr lang="en-US" sz="4400" b="0" i="0" u="none" strike="noStrike" cap="none">
                <a:solidFill>
                  <a:srgbClr val="015639"/>
                </a:solidFill>
                <a:latin typeface="Lato"/>
                <a:ea typeface="Lato"/>
                <a:cs typeface="Lato"/>
                <a:sym typeface="Lato"/>
              </a:rPr>
              <a:t>Which of the following is good digital parenting?</a:t>
            </a:r>
            <a:endParaRPr sz="4400" b="0" i="0" u="none" strike="noStrike" cap="none">
              <a:solidFill>
                <a:srgbClr val="015639"/>
              </a:solidFill>
              <a:latin typeface="Lato"/>
              <a:ea typeface="Lato"/>
              <a:cs typeface="Lato"/>
              <a:sym typeface="Lato"/>
            </a:endParaRPr>
          </a:p>
        </p:txBody>
      </p:sp>
      <p:sp>
        <p:nvSpPr>
          <p:cNvPr id="1189" name="Google Shape;1189;p124"/>
          <p:cNvSpPr txBox="1"/>
          <p:nvPr/>
        </p:nvSpPr>
        <p:spPr>
          <a:xfrm>
            <a:off x="4452380" y="3054451"/>
            <a:ext cx="9512529" cy="5107027"/>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Setting strong passwords on your devices</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Adopting age-based cyber management approach</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Designing a strong digital management plan by yourself</a:t>
            </a:r>
            <a:endParaRPr/>
          </a:p>
          <a:p>
            <a:pPr marL="742950" marR="0" lvl="0" indent="-742950" algn="l" rtl="0">
              <a:lnSpc>
                <a:spcPct val="100000"/>
              </a:lnSpc>
              <a:spcBef>
                <a:spcPts val="2400"/>
              </a:spcBef>
              <a:spcAft>
                <a:spcPts val="240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Having your own device time after the children’s bedtime</a:t>
            </a:r>
            <a:endParaRPr/>
          </a:p>
        </p:txBody>
      </p:sp>
      <p:sp>
        <p:nvSpPr>
          <p:cNvPr id="1190" name="Google Shape;1190;p124"/>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Lato"/>
                <a:ea typeface="Lato"/>
                <a:cs typeface="Lato"/>
                <a:sym typeface="Lato"/>
              </a:rPr>
              <a:t>Do you know?</a:t>
            </a:r>
            <a:endParaRPr/>
          </a:p>
        </p:txBody>
      </p:sp>
      <p:sp>
        <p:nvSpPr>
          <p:cNvPr id="1191" name="Google Shape;1191;p124"/>
          <p:cNvSpPr/>
          <p:nvPr/>
        </p:nvSpPr>
        <p:spPr>
          <a:xfrm>
            <a:off x="4245881" y="3889185"/>
            <a:ext cx="9719027" cy="1228915"/>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25"/>
          <p:cNvSpPr txBox="1"/>
          <p:nvPr/>
        </p:nvSpPr>
        <p:spPr>
          <a:xfrm>
            <a:off x="4394200" y="4527651"/>
            <a:ext cx="10236200" cy="3481967"/>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The heels are glowing</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Novatech X is not a real brand</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90% discount is unrealistic</a:t>
            </a:r>
            <a:endParaRPr/>
          </a:p>
          <a:p>
            <a:pPr marL="742950" marR="0" lvl="0" indent="-742950" algn="l" rtl="0">
              <a:lnSpc>
                <a:spcPct val="100000"/>
              </a:lnSpc>
              <a:spcBef>
                <a:spcPts val="2400"/>
              </a:spcBef>
              <a:spcAft>
                <a:spcPts val="240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All of the above</a:t>
            </a:r>
            <a:endParaRPr/>
          </a:p>
        </p:txBody>
      </p:sp>
      <p:sp>
        <p:nvSpPr>
          <p:cNvPr id="1197" name="Google Shape;1197;p125"/>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Lato"/>
                <a:ea typeface="Lato"/>
                <a:cs typeface="Lato"/>
                <a:sym typeface="Lato"/>
              </a:rPr>
              <a:t>Do you know?</a:t>
            </a:r>
            <a:endParaRPr/>
          </a:p>
        </p:txBody>
      </p:sp>
      <p:sp>
        <p:nvSpPr>
          <p:cNvPr id="1198" name="Google Shape;1198;p125"/>
          <p:cNvSpPr/>
          <p:nvPr/>
        </p:nvSpPr>
        <p:spPr>
          <a:xfrm>
            <a:off x="4245881" y="6188879"/>
            <a:ext cx="6574518" cy="779339"/>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pic>
        <p:nvPicPr>
          <p:cNvPr id="1199" name="Google Shape;1199;p125" descr="preencoded.png"/>
          <p:cNvPicPr preferRelativeResize="0"/>
          <p:nvPr/>
        </p:nvPicPr>
        <p:blipFill rotWithShape="1">
          <a:blip r:embed="rId3">
            <a:alphaModFix/>
          </a:blip>
          <a:srcRect l="19698" r="11474"/>
          <a:stretch/>
        </p:blipFill>
        <p:spPr>
          <a:xfrm>
            <a:off x="4025900" y="459627"/>
            <a:ext cx="4076700" cy="3655173"/>
          </a:xfrm>
          <a:prstGeom prst="rect">
            <a:avLst/>
          </a:prstGeom>
          <a:noFill/>
          <a:ln>
            <a:noFill/>
          </a:ln>
        </p:spPr>
      </p:pic>
      <p:sp>
        <p:nvSpPr>
          <p:cNvPr id="1200" name="Google Shape;1200;p125"/>
          <p:cNvSpPr txBox="1"/>
          <p:nvPr/>
        </p:nvSpPr>
        <p:spPr>
          <a:xfrm>
            <a:off x="8470900" y="1350282"/>
            <a:ext cx="5119115" cy="1438330"/>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None/>
            </a:pPr>
            <a:r>
              <a:rPr lang="en-US" sz="4400" b="0" i="0" u="none" strike="noStrike" cap="none">
                <a:solidFill>
                  <a:srgbClr val="015639"/>
                </a:solidFill>
                <a:latin typeface="Lato"/>
                <a:ea typeface="Lato"/>
                <a:cs typeface="Lato"/>
                <a:sym typeface="Lato"/>
              </a:rPr>
              <a:t>What is suspicious about this ad?</a:t>
            </a:r>
            <a:endParaRPr sz="4400" b="0" i="0" u="none" strike="noStrike" cap="none">
              <a:solidFill>
                <a:srgbClr val="015639"/>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grpSp>
        <p:nvGrpSpPr>
          <p:cNvPr id="515" name="Google Shape;515;p72"/>
          <p:cNvGrpSpPr/>
          <p:nvPr/>
        </p:nvGrpSpPr>
        <p:grpSpPr>
          <a:xfrm>
            <a:off x="6488837" y="2098035"/>
            <a:ext cx="7404963" cy="5363110"/>
            <a:chOff x="6488837" y="2098035"/>
            <a:chExt cx="7404963" cy="5363110"/>
          </a:xfrm>
        </p:grpSpPr>
        <p:sp>
          <p:nvSpPr>
            <p:cNvPr id="516" name="Google Shape;516;p72"/>
            <p:cNvSpPr/>
            <p:nvPr/>
          </p:nvSpPr>
          <p:spPr>
            <a:xfrm>
              <a:off x="6488837" y="2098035"/>
              <a:ext cx="7251920" cy="5363108"/>
            </a:xfrm>
            <a:prstGeom prst="chevron">
              <a:avLst>
                <a:gd name="adj" fmla="val 15121"/>
              </a:avLst>
            </a:prstGeom>
            <a:solidFill>
              <a:srgbClr val="F7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Lato"/>
                <a:ea typeface="Lato"/>
                <a:cs typeface="Lato"/>
                <a:sym typeface="Lato"/>
              </a:endParaRPr>
            </a:p>
          </p:txBody>
        </p:sp>
        <p:sp>
          <p:nvSpPr>
            <p:cNvPr id="517" name="Google Shape;517;p72"/>
            <p:cNvSpPr/>
            <p:nvPr/>
          </p:nvSpPr>
          <p:spPr>
            <a:xfrm>
              <a:off x="12268200" y="2098037"/>
              <a:ext cx="1625600" cy="5363108"/>
            </a:xfrm>
            <a:prstGeom prst="rect">
              <a:avLst/>
            </a:prstGeom>
            <a:solidFill>
              <a:srgbClr val="F7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grpSp>
      <p:sp>
        <p:nvSpPr>
          <p:cNvPr id="518" name="Google Shape;518;p72"/>
          <p:cNvSpPr/>
          <p:nvPr/>
        </p:nvSpPr>
        <p:spPr>
          <a:xfrm>
            <a:off x="448858" y="2098038"/>
            <a:ext cx="7098046" cy="5363109"/>
          </a:xfrm>
          <a:prstGeom prst="homePlate">
            <a:avLst>
              <a:gd name="adj" fmla="val 15197"/>
            </a:avLst>
          </a:prstGeom>
          <a:solidFill>
            <a:srgbClr val="DAF8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19" name="Google Shape;519;p7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6</a:t>
            </a:fld>
            <a:endParaRPr/>
          </a:p>
        </p:txBody>
      </p:sp>
      <p:sp>
        <p:nvSpPr>
          <p:cNvPr id="520" name="Google Shape;520;p72"/>
          <p:cNvSpPr txBox="1"/>
          <p:nvPr/>
        </p:nvSpPr>
        <p:spPr>
          <a:xfrm>
            <a:off x="61169" y="7857891"/>
            <a:ext cx="72540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2B1C"/>
                </a:solidFill>
                <a:latin typeface="Lato"/>
                <a:ea typeface="Lato"/>
                <a:cs typeface="Lato"/>
                <a:sym typeface="Lato"/>
              </a:rPr>
              <a:t>Source: Children &amp; Parents - Media Usage and Consumption 2023, OFCOM</a:t>
            </a:r>
            <a:endParaRPr/>
          </a:p>
        </p:txBody>
      </p:sp>
      <p:sp>
        <p:nvSpPr>
          <p:cNvPr id="521" name="Google Shape;521;p72"/>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Approach to Attitudes</a:t>
            </a:r>
            <a:endParaRPr/>
          </a:p>
        </p:txBody>
      </p:sp>
      <p:sp>
        <p:nvSpPr>
          <p:cNvPr id="522" name="Google Shape;522;p72"/>
          <p:cNvSpPr txBox="1"/>
          <p:nvPr/>
        </p:nvSpPr>
        <p:spPr>
          <a:xfrm>
            <a:off x="474006" y="2152206"/>
            <a:ext cx="6203885"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3800" b="1" i="0" u="none" strike="noStrike" cap="none">
                <a:solidFill>
                  <a:srgbClr val="015639"/>
                </a:solidFill>
                <a:latin typeface="Comfortaa"/>
                <a:ea typeface="Comfortaa"/>
                <a:cs typeface="Comfortaa"/>
                <a:sym typeface="Comfortaa"/>
              </a:rPr>
              <a:t>Social Media Attitudes</a:t>
            </a:r>
            <a:endParaRPr/>
          </a:p>
        </p:txBody>
      </p:sp>
      <p:sp>
        <p:nvSpPr>
          <p:cNvPr id="523" name="Google Shape;523;p72"/>
          <p:cNvSpPr txBox="1"/>
          <p:nvPr/>
        </p:nvSpPr>
        <p:spPr>
          <a:xfrm>
            <a:off x="7675416" y="2141983"/>
            <a:ext cx="6065341" cy="862811"/>
          </a:xfrm>
          <a:prstGeom prst="rect">
            <a:avLst/>
          </a:prstGeom>
          <a:noFill/>
          <a:ln>
            <a:noFill/>
          </a:ln>
        </p:spPr>
        <p:txBody>
          <a:bodyPr spcFirstLastPara="1" wrap="square" lIns="146275" tIns="146275" rIns="146275" bIns="146275" anchor="t" anchorCtr="0">
            <a:noAutofit/>
          </a:bodyPr>
          <a:lstStyle/>
          <a:p>
            <a:pPr marL="0" marR="0" lvl="0" indent="0" algn="ctr" rtl="0">
              <a:lnSpc>
                <a:spcPct val="90000"/>
              </a:lnSpc>
              <a:spcBef>
                <a:spcPts val="0"/>
              </a:spcBef>
              <a:spcAft>
                <a:spcPts val="0"/>
              </a:spcAft>
              <a:buClr>
                <a:srgbClr val="F7F5F0"/>
              </a:buClr>
              <a:buSzPts val="2800"/>
              <a:buFont typeface="Arial"/>
              <a:buNone/>
            </a:pPr>
            <a:r>
              <a:rPr lang="en-US" sz="3800" b="1" i="0" u="none" strike="noStrike" cap="none">
                <a:solidFill>
                  <a:srgbClr val="0070C0"/>
                </a:solidFill>
                <a:latin typeface="Comfortaa"/>
                <a:ea typeface="Comfortaa"/>
                <a:cs typeface="Comfortaa"/>
                <a:sym typeface="Comfortaa"/>
              </a:rPr>
              <a:t>Parenting Approach</a:t>
            </a:r>
            <a:endParaRPr/>
          </a:p>
        </p:txBody>
      </p:sp>
      <p:grpSp>
        <p:nvGrpSpPr>
          <p:cNvPr id="524" name="Google Shape;524;p72"/>
          <p:cNvGrpSpPr/>
          <p:nvPr/>
        </p:nvGrpSpPr>
        <p:grpSpPr>
          <a:xfrm>
            <a:off x="7816186" y="6115831"/>
            <a:ext cx="5796059" cy="1092505"/>
            <a:chOff x="7289716" y="6217431"/>
            <a:chExt cx="5796059" cy="1092505"/>
          </a:xfrm>
        </p:grpSpPr>
        <p:sp>
          <p:nvSpPr>
            <p:cNvPr id="525" name="Google Shape;525;p72"/>
            <p:cNvSpPr/>
            <p:nvPr/>
          </p:nvSpPr>
          <p:spPr>
            <a:xfrm>
              <a:off x="8437868" y="6217431"/>
              <a:ext cx="4647907" cy="354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2200"/>
                <a:buFont typeface="Comfortaa"/>
                <a:buNone/>
              </a:pPr>
              <a:r>
                <a:rPr lang="en-US" sz="3300" b="1" i="0" u="none" strike="noStrike" cap="none">
                  <a:solidFill>
                    <a:srgbClr val="0070C0"/>
                  </a:solidFill>
                  <a:latin typeface="Comfortaa"/>
                  <a:ea typeface="Comfortaa"/>
                  <a:cs typeface="Comfortaa"/>
                  <a:sym typeface="Comfortaa"/>
                </a:rPr>
                <a:t>Dialogue &amp; Privacy</a:t>
              </a:r>
              <a:endParaRPr sz="3300" b="1" i="0" u="none" strike="noStrike" cap="none">
                <a:solidFill>
                  <a:srgbClr val="0070C0"/>
                </a:solidFill>
                <a:latin typeface="Comfortaa"/>
                <a:ea typeface="Comfortaa"/>
                <a:cs typeface="Comfortaa"/>
                <a:sym typeface="Comfortaa"/>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070C0"/>
                  </a:solidFill>
                  <a:latin typeface="Comfortaa Medium"/>
                  <a:ea typeface="Comfortaa Medium"/>
                  <a:cs typeface="Comfortaa Medium"/>
                  <a:sym typeface="Comfortaa Medium"/>
                </a:rPr>
                <a:t>Set expectations</a:t>
              </a:r>
              <a:endParaRPr sz="2200" b="0" i="0" u="none" strike="noStrike" cap="none">
                <a:solidFill>
                  <a:srgbClr val="0070C0"/>
                </a:solidFill>
                <a:latin typeface="Comfortaa Medium"/>
                <a:ea typeface="Comfortaa Medium"/>
                <a:cs typeface="Comfortaa Medium"/>
                <a:sym typeface="Comfortaa Medium"/>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070C0"/>
                  </a:solidFill>
                  <a:latin typeface="Comfortaa Medium"/>
                  <a:ea typeface="Comfortaa Medium"/>
                  <a:cs typeface="Comfortaa Medium"/>
                  <a:sym typeface="Comfortaa Medium"/>
                </a:rPr>
                <a:t>Respect personal space</a:t>
              </a:r>
              <a:endParaRPr sz="2200" b="0" i="0" u="none" strike="noStrike" cap="none">
                <a:solidFill>
                  <a:srgbClr val="0070C0"/>
                </a:solidFill>
                <a:latin typeface="Comfortaa Medium"/>
                <a:ea typeface="Comfortaa Medium"/>
                <a:cs typeface="Comfortaa Medium"/>
                <a:sym typeface="Comfortaa Medium"/>
              </a:endParaRPr>
            </a:p>
          </p:txBody>
        </p:sp>
        <p:pic>
          <p:nvPicPr>
            <p:cNvPr id="526" name="Google Shape;526;p72" descr="Sign language with solid fill"/>
            <p:cNvPicPr preferRelativeResize="0"/>
            <p:nvPr/>
          </p:nvPicPr>
          <p:blipFill rotWithShape="1">
            <a:blip r:embed="rId3">
              <a:alphaModFix/>
            </a:blip>
            <a:srcRect/>
            <a:stretch/>
          </p:blipFill>
          <p:spPr>
            <a:xfrm>
              <a:off x="7289716" y="6285477"/>
              <a:ext cx="1024459" cy="1024459"/>
            </a:xfrm>
            <a:prstGeom prst="rect">
              <a:avLst/>
            </a:prstGeom>
            <a:noFill/>
            <a:ln>
              <a:noFill/>
            </a:ln>
          </p:spPr>
        </p:pic>
      </p:grpSp>
      <p:grpSp>
        <p:nvGrpSpPr>
          <p:cNvPr id="527" name="Google Shape;527;p72"/>
          <p:cNvGrpSpPr/>
          <p:nvPr/>
        </p:nvGrpSpPr>
        <p:grpSpPr>
          <a:xfrm>
            <a:off x="7803062" y="4609651"/>
            <a:ext cx="5809183" cy="1024458"/>
            <a:chOff x="7276592" y="4711251"/>
            <a:chExt cx="5809183" cy="1024458"/>
          </a:xfrm>
        </p:grpSpPr>
        <p:sp>
          <p:nvSpPr>
            <p:cNvPr id="528" name="Google Shape;528;p72"/>
            <p:cNvSpPr/>
            <p:nvPr/>
          </p:nvSpPr>
          <p:spPr>
            <a:xfrm>
              <a:off x="8437868" y="4752817"/>
              <a:ext cx="4647907" cy="354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2200"/>
                <a:buFont typeface="Comfortaa"/>
                <a:buNone/>
              </a:pPr>
              <a:r>
                <a:rPr lang="en-US" sz="3300" b="1" i="0" u="none" strike="noStrike" cap="none">
                  <a:solidFill>
                    <a:srgbClr val="0070C0"/>
                  </a:solidFill>
                  <a:latin typeface="Comfortaa"/>
                  <a:ea typeface="Comfortaa"/>
                  <a:cs typeface="Comfortaa"/>
                  <a:sym typeface="Comfortaa"/>
                </a:rPr>
                <a:t>Trust &amp; Boundaries</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070C0"/>
                  </a:solidFill>
                  <a:latin typeface="Comfortaa Medium"/>
                  <a:ea typeface="Comfortaa Medium"/>
                  <a:cs typeface="Comfortaa Medium"/>
                  <a:sym typeface="Comfortaa Medium"/>
                </a:rPr>
                <a:t>Set ground rules</a:t>
              </a:r>
              <a:endParaRPr sz="2200" b="0" i="0" u="none" strike="noStrike" cap="none">
                <a:solidFill>
                  <a:srgbClr val="0070C0"/>
                </a:solidFill>
                <a:latin typeface="Comfortaa Medium"/>
                <a:ea typeface="Comfortaa Medium"/>
                <a:cs typeface="Comfortaa Medium"/>
                <a:sym typeface="Comfortaa Medium"/>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070C0"/>
                  </a:solidFill>
                  <a:latin typeface="Comfortaa Medium"/>
                  <a:ea typeface="Comfortaa Medium"/>
                  <a:cs typeface="Comfortaa Medium"/>
                  <a:sym typeface="Comfortaa Medium"/>
                </a:rPr>
                <a:t>Participate</a:t>
              </a:r>
              <a:endParaRPr/>
            </a:p>
            <a:p>
              <a:pPr marL="290513" marR="0" lvl="0" indent="-150813" algn="l" rtl="0">
                <a:lnSpc>
                  <a:spcPct val="100000"/>
                </a:lnSpc>
                <a:spcBef>
                  <a:spcPts val="0"/>
                </a:spcBef>
                <a:spcAft>
                  <a:spcPts val="0"/>
                </a:spcAft>
                <a:buClr>
                  <a:srgbClr val="494747"/>
                </a:buClr>
                <a:buSzPts val="2200"/>
                <a:buFont typeface="Arial"/>
                <a:buNone/>
              </a:pPr>
              <a:endParaRPr sz="2200" b="0" i="0" u="none" strike="noStrike" cap="none">
                <a:solidFill>
                  <a:srgbClr val="0070C0"/>
                </a:solidFill>
                <a:latin typeface="Comfortaa Medium"/>
                <a:ea typeface="Comfortaa Medium"/>
                <a:cs typeface="Comfortaa Medium"/>
                <a:sym typeface="Comfortaa Medium"/>
              </a:endParaRPr>
            </a:p>
          </p:txBody>
        </p:sp>
        <p:pic>
          <p:nvPicPr>
            <p:cNvPr id="529" name="Google Shape;529;p72" descr="Clapping hands with solid fill"/>
            <p:cNvPicPr preferRelativeResize="0"/>
            <p:nvPr/>
          </p:nvPicPr>
          <p:blipFill rotWithShape="1">
            <a:blip r:embed="rId4">
              <a:alphaModFix/>
            </a:blip>
            <a:srcRect/>
            <a:stretch/>
          </p:blipFill>
          <p:spPr>
            <a:xfrm>
              <a:off x="7276592" y="4711251"/>
              <a:ext cx="1024458" cy="1024458"/>
            </a:xfrm>
            <a:prstGeom prst="rect">
              <a:avLst/>
            </a:prstGeom>
            <a:noFill/>
            <a:ln>
              <a:noFill/>
            </a:ln>
          </p:spPr>
        </p:pic>
      </p:grpSp>
      <p:grpSp>
        <p:nvGrpSpPr>
          <p:cNvPr id="530" name="Google Shape;530;p72"/>
          <p:cNvGrpSpPr/>
          <p:nvPr/>
        </p:nvGrpSpPr>
        <p:grpSpPr>
          <a:xfrm>
            <a:off x="7841670" y="3185520"/>
            <a:ext cx="6234995" cy="1040116"/>
            <a:chOff x="7315200" y="3185520"/>
            <a:chExt cx="6234995" cy="1040116"/>
          </a:xfrm>
        </p:grpSpPr>
        <p:sp>
          <p:nvSpPr>
            <p:cNvPr id="531" name="Google Shape;531;p72"/>
            <p:cNvSpPr/>
            <p:nvPr/>
          </p:nvSpPr>
          <p:spPr>
            <a:xfrm>
              <a:off x="8437868" y="3185520"/>
              <a:ext cx="5112327" cy="354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2200"/>
                <a:buFont typeface="Comfortaa"/>
                <a:buNone/>
              </a:pPr>
              <a:r>
                <a:rPr lang="en-US" sz="3300" b="1" i="0" u="none" strike="noStrike" cap="none">
                  <a:solidFill>
                    <a:srgbClr val="0070C0"/>
                  </a:solidFill>
                  <a:latin typeface="Comfortaa"/>
                  <a:ea typeface="Comfortaa"/>
                  <a:cs typeface="Comfortaa"/>
                  <a:sym typeface="Comfortaa"/>
                </a:rPr>
                <a:t>Structure &amp; Co-Play</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070C0"/>
                  </a:solidFill>
                  <a:latin typeface="Comfortaa Medium"/>
                  <a:ea typeface="Comfortaa Medium"/>
                  <a:cs typeface="Comfortaa Medium"/>
                  <a:sym typeface="Comfortaa Medium"/>
                </a:rPr>
                <a:t>Set controls</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070C0"/>
                  </a:solidFill>
                  <a:latin typeface="Comfortaa Medium"/>
                  <a:ea typeface="Comfortaa Medium"/>
                  <a:cs typeface="Comfortaa Medium"/>
                  <a:sym typeface="Comfortaa Medium"/>
                </a:rPr>
                <a:t>Involved</a:t>
              </a:r>
              <a:endParaRPr sz="2200" b="0" i="0" u="none" strike="noStrike" cap="none">
                <a:solidFill>
                  <a:srgbClr val="0070C0"/>
                </a:solidFill>
                <a:latin typeface="Comfortaa Medium"/>
                <a:ea typeface="Comfortaa Medium"/>
                <a:cs typeface="Comfortaa Medium"/>
                <a:sym typeface="Comfortaa Medium"/>
              </a:endParaRPr>
            </a:p>
          </p:txBody>
        </p:sp>
        <p:pic>
          <p:nvPicPr>
            <p:cNvPr id="532" name="Google Shape;532;p72" descr="Handshake with solid fill"/>
            <p:cNvPicPr preferRelativeResize="0"/>
            <p:nvPr/>
          </p:nvPicPr>
          <p:blipFill rotWithShape="1">
            <a:blip r:embed="rId5">
              <a:alphaModFix/>
            </a:blip>
            <a:srcRect/>
            <a:stretch/>
          </p:blipFill>
          <p:spPr>
            <a:xfrm>
              <a:off x="7315200" y="3201178"/>
              <a:ext cx="1024458" cy="1024458"/>
            </a:xfrm>
            <a:prstGeom prst="rect">
              <a:avLst/>
            </a:prstGeom>
            <a:noFill/>
            <a:ln>
              <a:noFill/>
            </a:ln>
          </p:spPr>
        </p:pic>
      </p:grpSp>
      <p:grpSp>
        <p:nvGrpSpPr>
          <p:cNvPr id="533" name="Google Shape;533;p72"/>
          <p:cNvGrpSpPr/>
          <p:nvPr/>
        </p:nvGrpSpPr>
        <p:grpSpPr>
          <a:xfrm>
            <a:off x="623455" y="4765238"/>
            <a:ext cx="5597235" cy="800439"/>
            <a:chOff x="623455" y="4765238"/>
            <a:chExt cx="5597235" cy="800439"/>
          </a:xfrm>
        </p:grpSpPr>
        <p:sp>
          <p:nvSpPr>
            <p:cNvPr id="534" name="Google Shape;534;p72"/>
            <p:cNvSpPr/>
            <p:nvPr/>
          </p:nvSpPr>
          <p:spPr>
            <a:xfrm>
              <a:off x="2459473" y="4882014"/>
              <a:ext cx="3761217" cy="354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2200"/>
                <a:buFont typeface="Comfortaa"/>
                <a:buNone/>
              </a:pPr>
              <a:r>
                <a:rPr lang="en-US" sz="3300" b="1" i="0" u="none" strike="noStrike" cap="none">
                  <a:solidFill>
                    <a:srgbClr val="015639"/>
                  </a:solidFill>
                  <a:latin typeface="Comfortaa"/>
                  <a:ea typeface="Comfortaa"/>
                  <a:cs typeface="Comfortaa"/>
                  <a:sym typeface="Comfortaa"/>
                </a:rPr>
                <a:t>Early Teens</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Comfortaa Medium"/>
                  <a:ea typeface="Comfortaa Medium"/>
                  <a:cs typeface="Comfortaa Medium"/>
                  <a:sym typeface="Comfortaa Medium"/>
                </a:rPr>
                <a:t>Connecting &amp; Creating</a:t>
              </a:r>
              <a:endParaRPr sz="2200" b="0" i="0" u="none" strike="noStrike" cap="none">
                <a:solidFill>
                  <a:srgbClr val="015639"/>
                </a:solidFill>
                <a:latin typeface="Comfortaa Medium"/>
                <a:ea typeface="Comfortaa Medium"/>
                <a:cs typeface="Comfortaa Medium"/>
                <a:sym typeface="Comfortaa Medium"/>
              </a:endParaRPr>
            </a:p>
          </p:txBody>
        </p:sp>
        <p:pic>
          <p:nvPicPr>
            <p:cNvPr id="535" name="Google Shape;535;p72"/>
            <p:cNvPicPr preferRelativeResize="0"/>
            <p:nvPr/>
          </p:nvPicPr>
          <p:blipFill rotWithShape="1">
            <a:blip r:embed="rId6">
              <a:alphaModFix/>
            </a:blip>
            <a:srcRect/>
            <a:stretch/>
          </p:blipFill>
          <p:spPr>
            <a:xfrm>
              <a:off x="623455" y="4765238"/>
              <a:ext cx="1567871" cy="800439"/>
            </a:xfrm>
            <a:prstGeom prst="rect">
              <a:avLst/>
            </a:prstGeom>
            <a:noFill/>
            <a:ln>
              <a:noFill/>
            </a:ln>
          </p:spPr>
        </p:pic>
      </p:grpSp>
      <p:grpSp>
        <p:nvGrpSpPr>
          <p:cNvPr id="536" name="Google Shape;536;p72"/>
          <p:cNvGrpSpPr/>
          <p:nvPr/>
        </p:nvGrpSpPr>
        <p:grpSpPr>
          <a:xfrm>
            <a:off x="838494" y="3246722"/>
            <a:ext cx="5382196" cy="1081552"/>
            <a:chOff x="838494" y="3246722"/>
            <a:chExt cx="5382196" cy="1081552"/>
          </a:xfrm>
        </p:grpSpPr>
        <p:sp>
          <p:nvSpPr>
            <p:cNvPr id="537" name="Google Shape;537;p72"/>
            <p:cNvSpPr/>
            <p:nvPr/>
          </p:nvSpPr>
          <p:spPr>
            <a:xfrm>
              <a:off x="2459474" y="3433168"/>
              <a:ext cx="3761216" cy="354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2200"/>
                <a:buFont typeface="Comfortaa"/>
                <a:buNone/>
              </a:pPr>
              <a:r>
                <a:rPr lang="en-US" sz="3300" b="1" i="0" u="none" strike="noStrike" cap="none">
                  <a:solidFill>
                    <a:srgbClr val="015639"/>
                  </a:solidFill>
                  <a:latin typeface="Comfortaa"/>
                  <a:ea typeface="Comfortaa"/>
                  <a:cs typeface="Comfortaa"/>
                  <a:sym typeface="Comfortaa"/>
                </a:rPr>
                <a:t>Primary School</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Comfortaa Medium"/>
                  <a:ea typeface="Comfortaa Medium"/>
                  <a:cs typeface="Comfortaa Medium"/>
                  <a:sym typeface="Comfortaa Medium"/>
                </a:rPr>
                <a:t>Developing Skills</a:t>
              </a:r>
              <a:endParaRPr sz="2200" b="0" i="0" u="none" strike="noStrike" cap="none">
                <a:solidFill>
                  <a:srgbClr val="015639"/>
                </a:solidFill>
                <a:latin typeface="Comfortaa Medium"/>
                <a:ea typeface="Comfortaa Medium"/>
                <a:cs typeface="Comfortaa Medium"/>
                <a:sym typeface="Comfortaa Medium"/>
              </a:endParaRPr>
            </a:p>
          </p:txBody>
        </p:sp>
        <p:pic>
          <p:nvPicPr>
            <p:cNvPr id="538" name="Google Shape;538;p72"/>
            <p:cNvPicPr preferRelativeResize="0"/>
            <p:nvPr/>
          </p:nvPicPr>
          <p:blipFill rotWithShape="1">
            <a:blip r:embed="rId7">
              <a:alphaModFix/>
            </a:blip>
            <a:srcRect/>
            <a:stretch/>
          </p:blipFill>
          <p:spPr>
            <a:xfrm>
              <a:off x="838494" y="3246722"/>
              <a:ext cx="1202222" cy="1081552"/>
            </a:xfrm>
            <a:prstGeom prst="rect">
              <a:avLst/>
            </a:prstGeom>
            <a:noFill/>
            <a:ln>
              <a:noFill/>
            </a:ln>
          </p:spPr>
        </p:pic>
      </p:grpSp>
      <p:grpSp>
        <p:nvGrpSpPr>
          <p:cNvPr id="539" name="Google Shape;539;p72"/>
          <p:cNvGrpSpPr/>
          <p:nvPr/>
        </p:nvGrpSpPr>
        <p:grpSpPr>
          <a:xfrm>
            <a:off x="874448" y="5926396"/>
            <a:ext cx="5346242" cy="1241443"/>
            <a:chOff x="874448" y="5926396"/>
            <a:chExt cx="5346242" cy="1241443"/>
          </a:xfrm>
        </p:grpSpPr>
        <p:sp>
          <p:nvSpPr>
            <p:cNvPr id="540" name="Google Shape;540;p72"/>
            <p:cNvSpPr/>
            <p:nvPr/>
          </p:nvSpPr>
          <p:spPr>
            <a:xfrm>
              <a:off x="2459473" y="6262643"/>
              <a:ext cx="3761217" cy="354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2200"/>
                <a:buFont typeface="Comfortaa"/>
                <a:buNone/>
              </a:pPr>
              <a:r>
                <a:rPr lang="en-US" sz="3300" b="1" i="0" u="none" strike="noStrike" cap="none">
                  <a:solidFill>
                    <a:srgbClr val="015639"/>
                  </a:solidFill>
                  <a:latin typeface="Comfortaa"/>
                  <a:ea typeface="Comfortaa"/>
                  <a:cs typeface="Comfortaa"/>
                  <a:sym typeface="Comfortaa"/>
                </a:rPr>
                <a:t>Late Teens</a:t>
              </a:r>
              <a:endParaRPr/>
            </a:p>
            <a:p>
              <a:pPr marL="290513" marR="0" lvl="0" indent="-290513" algn="l" rtl="0">
                <a:lnSpc>
                  <a:spcPct val="100000"/>
                </a:lnSpc>
                <a:spcBef>
                  <a:spcPts val="0"/>
                </a:spcBef>
                <a:spcAft>
                  <a:spcPts val="0"/>
                </a:spcAft>
                <a:buClr>
                  <a:srgbClr val="494747"/>
                </a:buClr>
                <a:buSzPts val="2200"/>
                <a:buFont typeface="Arial"/>
                <a:buChar char="•"/>
              </a:pPr>
              <a:r>
                <a:rPr lang="en-US" sz="2200" b="0" i="0" u="none" strike="noStrike" cap="none">
                  <a:solidFill>
                    <a:srgbClr val="015639"/>
                  </a:solidFill>
                  <a:latin typeface="Comfortaa Medium"/>
                  <a:ea typeface="Comfortaa Medium"/>
                  <a:cs typeface="Comfortaa Medium"/>
                  <a:sym typeface="Comfortaa Medium"/>
                </a:rPr>
                <a:t>Branching Out</a:t>
              </a:r>
              <a:endParaRPr sz="2200" b="0" i="0" u="none" strike="noStrike" cap="none">
                <a:solidFill>
                  <a:srgbClr val="015639"/>
                </a:solidFill>
                <a:latin typeface="Comfortaa Medium"/>
                <a:ea typeface="Comfortaa Medium"/>
                <a:cs typeface="Comfortaa Medium"/>
                <a:sym typeface="Comfortaa Medium"/>
              </a:endParaRPr>
            </a:p>
          </p:txBody>
        </p:sp>
        <p:pic>
          <p:nvPicPr>
            <p:cNvPr id="541" name="Google Shape;541;p72"/>
            <p:cNvPicPr preferRelativeResize="0"/>
            <p:nvPr/>
          </p:nvPicPr>
          <p:blipFill rotWithShape="1">
            <a:blip r:embed="rId8">
              <a:alphaModFix/>
            </a:blip>
            <a:srcRect/>
            <a:stretch/>
          </p:blipFill>
          <p:spPr>
            <a:xfrm>
              <a:off x="874448" y="5926396"/>
              <a:ext cx="1255340" cy="124144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500"/>
                                        <p:tgtEl>
                                          <p:spTgt spid="5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5"/>
                                        </p:tgtEl>
                                        <p:attrNameLst>
                                          <p:attrName>style.visibility</p:attrName>
                                        </p:attrNameLst>
                                      </p:cBhvr>
                                      <p:to>
                                        <p:strVal val="visible"/>
                                      </p:to>
                                    </p:set>
                                    <p:animEffect transition="in" filter="fade">
                                      <p:cBhvr>
                                        <p:cTn id="11" dur="500"/>
                                        <p:tgtEl>
                                          <p:spTgt spid="5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26"/>
          <p:cNvSpPr txBox="1"/>
          <p:nvPr/>
        </p:nvSpPr>
        <p:spPr>
          <a:xfrm>
            <a:off x="4329239" y="609809"/>
            <a:ext cx="8700962" cy="2115439"/>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None/>
            </a:pPr>
            <a:r>
              <a:rPr lang="en-US" sz="4400" b="0" i="0" u="none" strike="noStrike" cap="none">
                <a:solidFill>
                  <a:srgbClr val="015639"/>
                </a:solidFill>
                <a:latin typeface="Lato"/>
                <a:ea typeface="Lato"/>
                <a:cs typeface="Lato"/>
                <a:sym typeface="Lato"/>
              </a:rPr>
              <a:t>Screentime must be managed for all content except educational content. </a:t>
            </a:r>
            <a:endParaRPr sz="4400" b="0" i="0" u="none" strike="noStrike" cap="none">
              <a:solidFill>
                <a:srgbClr val="015639"/>
              </a:solidFill>
              <a:latin typeface="Lato"/>
              <a:ea typeface="Lato"/>
              <a:cs typeface="Lato"/>
              <a:sym typeface="Lato"/>
            </a:endParaRPr>
          </a:p>
        </p:txBody>
      </p:sp>
      <p:sp>
        <p:nvSpPr>
          <p:cNvPr id="1206" name="Google Shape;1206;p126"/>
          <p:cNvSpPr txBox="1"/>
          <p:nvPr/>
        </p:nvSpPr>
        <p:spPr>
          <a:xfrm>
            <a:off x="4329239" y="4413351"/>
            <a:ext cx="9512529" cy="1783040"/>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True</a:t>
            </a:r>
            <a:endParaRPr/>
          </a:p>
          <a:p>
            <a:pPr marL="742950" marR="0" lvl="0" indent="-742950" algn="l" rtl="0">
              <a:lnSpc>
                <a:spcPct val="100000"/>
              </a:lnSpc>
              <a:spcBef>
                <a:spcPts val="2400"/>
              </a:spcBef>
              <a:spcAft>
                <a:spcPts val="240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False</a:t>
            </a:r>
            <a:endParaRPr/>
          </a:p>
        </p:txBody>
      </p:sp>
      <p:sp>
        <p:nvSpPr>
          <p:cNvPr id="1207" name="Google Shape;1207;p126"/>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Lato"/>
                <a:ea typeface="Lato"/>
                <a:cs typeface="Lato"/>
                <a:sym typeface="Lato"/>
              </a:rPr>
              <a:t>Do you know?</a:t>
            </a:r>
            <a:endParaRPr/>
          </a:p>
        </p:txBody>
      </p:sp>
      <p:sp>
        <p:nvSpPr>
          <p:cNvPr id="1208" name="Google Shape;1208;p126"/>
          <p:cNvSpPr/>
          <p:nvPr/>
        </p:nvSpPr>
        <p:spPr>
          <a:xfrm>
            <a:off x="4136810" y="5197285"/>
            <a:ext cx="2548618" cy="779339"/>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27"/>
          <p:cNvSpPr txBox="1"/>
          <p:nvPr/>
        </p:nvSpPr>
        <p:spPr>
          <a:xfrm>
            <a:off x="4329238" y="609809"/>
            <a:ext cx="9400477" cy="2115439"/>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None/>
            </a:pPr>
            <a:r>
              <a:rPr lang="en-US" sz="4400" b="0" i="0" u="none" strike="noStrike" cap="none">
                <a:solidFill>
                  <a:srgbClr val="015639"/>
                </a:solidFill>
                <a:latin typeface="Lato"/>
                <a:ea typeface="Lato"/>
                <a:cs typeface="Lato"/>
                <a:sym typeface="Lato"/>
              </a:rPr>
              <a:t>Your daughter tells you she found hurtful online content about her. What should you do?</a:t>
            </a:r>
            <a:endParaRPr sz="4400" b="0" i="0" u="none" strike="noStrike" cap="none">
              <a:solidFill>
                <a:srgbClr val="015639"/>
              </a:solidFill>
              <a:latin typeface="Lato"/>
              <a:ea typeface="Lato"/>
              <a:cs typeface="Lato"/>
              <a:sym typeface="Lato"/>
            </a:endParaRPr>
          </a:p>
        </p:txBody>
      </p:sp>
      <p:sp>
        <p:nvSpPr>
          <p:cNvPr id="1214" name="Google Shape;1214;p127"/>
          <p:cNvSpPr txBox="1"/>
          <p:nvPr/>
        </p:nvSpPr>
        <p:spPr>
          <a:xfrm>
            <a:off x="4452380" y="3054451"/>
            <a:ext cx="9512529" cy="5107027"/>
          </a:xfrm>
          <a:prstGeom prst="rect">
            <a:avLst/>
          </a:prstGeom>
          <a:noFill/>
          <a:ln>
            <a:noFill/>
          </a:ln>
        </p:spPr>
        <p:txBody>
          <a:bodyPr spcFirstLastPara="1" wrap="square" lIns="0" tIns="83300" rIns="0" bIns="0" anchor="t" anchorCtr="0">
            <a:spAutoFit/>
          </a:bodyPr>
          <a:lstStyle/>
          <a:p>
            <a:pPr marL="742950" marR="0" lvl="0" indent="-742950" algn="l" rtl="0">
              <a:lnSpc>
                <a:spcPct val="100000"/>
              </a:lnSpc>
              <a:spcBef>
                <a:spcPts val="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Quickly take a screenshot and accompany her to make a police report</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Help her to draft a comment to clarify the situation</a:t>
            </a:r>
            <a:endParaRPr/>
          </a:p>
          <a:p>
            <a:pPr marL="742950" marR="0" lvl="0" indent="-742950" algn="l" rtl="0">
              <a:lnSpc>
                <a:spcPct val="100000"/>
              </a:lnSpc>
              <a:spcBef>
                <a:spcPts val="2400"/>
              </a:spcBef>
              <a:spcAft>
                <a:spcPts val="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Tell her to delete the content and reset her account</a:t>
            </a:r>
            <a:endParaRPr/>
          </a:p>
          <a:p>
            <a:pPr marL="742950" marR="0" lvl="0" indent="-742950" algn="l" rtl="0">
              <a:lnSpc>
                <a:spcPct val="100000"/>
              </a:lnSpc>
              <a:spcBef>
                <a:spcPts val="2400"/>
              </a:spcBef>
              <a:spcAft>
                <a:spcPts val="2400"/>
              </a:spcAft>
              <a:buClr>
                <a:srgbClr val="363636"/>
              </a:buClr>
              <a:buSzPts val="3520"/>
              <a:buFont typeface="Arial"/>
              <a:buAutoNum type="alphaLcParenR"/>
            </a:pPr>
            <a:r>
              <a:rPr lang="en-US" sz="3520" b="0" i="0" u="none" strike="noStrike" cap="none">
                <a:solidFill>
                  <a:srgbClr val="363636"/>
                </a:solidFill>
                <a:latin typeface="Lato"/>
                <a:ea typeface="Lato"/>
                <a:cs typeface="Lato"/>
                <a:sym typeface="Lato"/>
              </a:rPr>
              <a:t>Advice her to keep calm and ignore it</a:t>
            </a:r>
            <a:endParaRPr/>
          </a:p>
        </p:txBody>
      </p:sp>
      <p:sp>
        <p:nvSpPr>
          <p:cNvPr id="1215" name="Google Shape;1215;p127"/>
          <p:cNvSpPr/>
          <p:nvPr/>
        </p:nvSpPr>
        <p:spPr>
          <a:xfrm>
            <a:off x="0" y="3"/>
            <a:ext cx="3657600" cy="8229597"/>
          </a:xfrm>
          <a:prstGeom prst="rect">
            <a:avLst/>
          </a:prstGeom>
          <a:solidFill>
            <a:srgbClr val="015639"/>
          </a:solidFill>
          <a:ln>
            <a:noFill/>
          </a:ln>
        </p:spPr>
        <p:txBody>
          <a:bodyPr spcFirstLastPara="1" wrap="square" lIns="142600" tIns="142600" rIns="142600" bIns="142600" anchor="ctr"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Lato"/>
                <a:ea typeface="Lato"/>
                <a:cs typeface="Lato"/>
                <a:sym typeface="Lato"/>
              </a:rPr>
              <a:t>Do you know?</a:t>
            </a:r>
            <a:endParaRPr/>
          </a:p>
        </p:txBody>
      </p:sp>
      <p:sp>
        <p:nvSpPr>
          <p:cNvPr id="1216" name="Google Shape;1216;p127"/>
          <p:cNvSpPr/>
          <p:nvPr/>
        </p:nvSpPr>
        <p:spPr>
          <a:xfrm>
            <a:off x="4329237" y="3057436"/>
            <a:ext cx="9635671" cy="1222464"/>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342900" marR="0" lvl="0" indent="-251459" algn="ctr" rtl="0">
              <a:lnSpc>
                <a:spcPct val="100000"/>
              </a:lnSpc>
              <a:spcBef>
                <a:spcPts val="0"/>
              </a:spcBef>
              <a:spcAft>
                <a:spcPts val="0"/>
              </a:spcAft>
              <a:buClr>
                <a:srgbClr val="363636"/>
              </a:buClr>
              <a:buSzPts val="1440"/>
              <a:buFont typeface="Arial"/>
              <a:buNone/>
            </a:pPr>
            <a:endParaRPr sz="1440" b="0" i="0" u="none" strike="noStrike" cap="none">
              <a:solidFill>
                <a:srgbClr val="363636"/>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28"/>
          <p:cNvSpPr/>
          <p:nvPr/>
        </p:nvSpPr>
        <p:spPr>
          <a:xfrm>
            <a:off x="1258900" y="2460922"/>
            <a:ext cx="9768984"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6600" b="1" i="0" u="none" strike="noStrike" cap="none">
                <a:solidFill>
                  <a:srgbClr val="015639"/>
                </a:solidFill>
                <a:latin typeface="Comfortaa"/>
                <a:ea typeface="Comfortaa"/>
                <a:cs typeface="Comfortaa"/>
                <a:sym typeface="Comfortaa"/>
              </a:rPr>
              <a:t>Q &amp; A</a:t>
            </a:r>
            <a:endParaRPr sz="6600" b="1" i="0" u="none" strike="noStrike" cap="none">
              <a:solidFill>
                <a:srgbClr val="015639"/>
              </a:solidFill>
              <a:latin typeface="Comfortaa"/>
              <a:ea typeface="Comfortaa"/>
              <a:cs typeface="Comfortaa"/>
              <a:sym typeface="Comfortaa"/>
            </a:endParaRPr>
          </a:p>
        </p:txBody>
      </p:sp>
      <p:grpSp>
        <p:nvGrpSpPr>
          <p:cNvPr id="1222" name="Google Shape;1222;p128"/>
          <p:cNvGrpSpPr/>
          <p:nvPr/>
        </p:nvGrpSpPr>
        <p:grpSpPr>
          <a:xfrm>
            <a:off x="9271000" y="5160929"/>
            <a:ext cx="4723893" cy="3068671"/>
            <a:chOff x="9271000" y="5160929"/>
            <a:chExt cx="4723893" cy="3068671"/>
          </a:xfrm>
        </p:grpSpPr>
        <p:sp>
          <p:nvSpPr>
            <p:cNvPr id="1223" name="Google Shape;1223;p128"/>
            <p:cNvSpPr txBox="1"/>
            <p:nvPr/>
          </p:nvSpPr>
          <p:spPr>
            <a:xfrm>
              <a:off x="10587260" y="7952601"/>
              <a:ext cx="15254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US" sz="1200" b="0" i="0" u="none" strike="noStrike" cap="none">
                  <a:solidFill>
                    <a:srgbClr val="7F7F7F"/>
                  </a:solidFill>
                  <a:latin typeface="Lato"/>
                  <a:ea typeface="Lato"/>
                  <a:cs typeface="Lato"/>
                  <a:sym typeface="Lato"/>
                </a:rPr>
                <a:t>Image: Pfw-HPB</a:t>
              </a:r>
              <a:endParaRPr/>
            </a:p>
          </p:txBody>
        </p:sp>
        <p:pic>
          <p:nvPicPr>
            <p:cNvPr id="1224" name="Google Shape;1224;p128"/>
            <p:cNvPicPr preferRelativeResize="0"/>
            <p:nvPr/>
          </p:nvPicPr>
          <p:blipFill rotWithShape="1">
            <a:blip r:embed="rId3">
              <a:alphaModFix/>
            </a:blip>
            <a:srcRect/>
            <a:stretch/>
          </p:blipFill>
          <p:spPr>
            <a:xfrm>
              <a:off x="9271000" y="5160929"/>
              <a:ext cx="4723893" cy="3068671"/>
            </a:xfrm>
            <a:prstGeom prst="rect">
              <a:avLst/>
            </a:prstGeom>
            <a:noFill/>
            <a:ln>
              <a:noFill/>
            </a:ln>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29"/>
          <p:cNvSpPr/>
          <p:nvPr/>
        </p:nvSpPr>
        <p:spPr>
          <a:xfrm>
            <a:off x="1258900" y="2460922"/>
            <a:ext cx="9768984"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6600" b="1" i="0" u="none" strike="noStrike" cap="none">
                <a:solidFill>
                  <a:srgbClr val="015639"/>
                </a:solidFill>
                <a:latin typeface="Comfortaa"/>
                <a:ea typeface="Comfortaa"/>
                <a:cs typeface="Comfortaa"/>
                <a:sym typeface="Comfortaa"/>
              </a:rPr>
              <a:t>Parents unite!</a:t>
            </a:r>
            <a:endParaRPr sz="6600" b="1" i="0" u="none" strike="noStrike" cap="none">
              <a:solidFill>
                <a:srgbClr val="015639"/>
              </a:solidFill>
              <a:latin typeface="Comfortaa"/>
              <a:ea typeface="Comfortaa"/>
              <a:cs typeface="Comfortaa"/>
              <a:sym typeface="Comfortaa"/>
            </a:endParaRPr>
          </a:p>
        </p:txBody>
      </p:sp>
      <p:grpSp>
        <p:nvGrpSpPr>
          <p:cNvPr id="1230" name="Google Shape;1230;p129"/>
          <p:cNvGrpSpPr/>
          <p:nvPr/>
        </p:nvGrpSpPr>
        <p:grpSpPr>
          <a:xfrm>
            <a:off x="9271000" y="5160929"/>
            <a:ext cx="4723893" cy="3068671"/>
            <a:chOff x="9271000" y="5160929"/>
            <a:chExt cx="4723893" cy="3068671"/>
          </a:xfrm>
        </p:grpSpPr>
        <p:sp>
          <p:nvSpPr>
            <p:cNvPr id="1231" name="Google Shape;1231;p129"/>
            <p:cNvSpPr txBox="1"/>
            <p:nvPr/>
          </p:nvSpPr>
          <p:spPr>
            <a:xfrm>
              <a:off x="10587260" y="7952601"/>
              <a:ext cx="15254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US" sz="1200" b="0" i="0" u="none" strike="noStrike" cap="none">
                  <a:solidFill>
                    <a:srgbClr val="7F7F7F"/>
                  </a:solidFill>
                  <a:latin typeface="Lato"/>
                  <a:ea typeface="Lato"/>
                  <a:cs typeface="Lato"/>
                  <a:sym typeface="Lato"/>
                </a:rPr>
                <a:t>Image: Pfw-HPB</a:t>
              </a:r>
              <a:endParaRPr/>
            </a:p>
          </p:txBody>
        </p:sp>
        <p:pic>
          <p:nvPicPr>
            <p:cNvPr id="1232" name="Google Shape;1232;p129"/>
            <p:cNvPicPr preferRelativeResize="0"/>
            <p:nvPr/>
          </p:nvPicPr>
          <p:blipFill rotWithShape="1">
            <a:blip r:embed="rId3">
              <a:alphaModFix/>
            </a:blip>
            <a:srcRect/>
            <a:stretch/>
          </p:blipFill>
          <p:spPr>
            <a:xfrm>
              <a:off x="9271000" y="5160929"/>
              <a:ext cx="4723893" cy="3068671"/>
            </a:xfrm>
            <a:prstGeom prst="rect">
              <a:avLst/>
            </a:prstGeom>
            <a:noFill/>
            <a:ln>
              <a:noFill/>
            </a:ln>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30"/>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64</a:t>
            </a:fld>
            <a:endParaRPr/>
          </a:p>
        </p:txBody>
      </p:sp>
      <p:sp>
        <p:nvSpPr>
          <p:cNvPr id="1238" name="Google Shape;1238;p130"/>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Share your Care</a:t>
            </a:r>
            <a:endParaRPr/>
          </a:p>
        </p:txBody>
      </p:sp>
      <p:sp>
        <p:nvSpPr>
          <p:cNvPr id="1239" name="Google Shape;1239;p130"/>
          <p:cNvSpPr/>
          <p:nvPr/>
        </p:nvSpPr>
        <p:spPr>
          <a:xfrm>
            <a:off x="737344" y="1987938"/>
            <a:ext cx="11911855" cy="3079322"/>
          </a:xfrm>
          <a:prstGeom prst="rect">
            <a:avLst/>
          </a:prstGeom>
          <a:noFill/>
          <a:ln>
            <a:noFill/>
          </a:ln>
        </p:spPr>
        <p:txBody>
          <a:bodyPr spcFirstLastPara="1" wrap="square" lIns="0" tIns="0" rIns="0" bIns="0" anchor="t" anchorCtr="0">
            <a:noAutofit/>
          </a:bodyPr>
          <a:lstStyle/>
          <a:p>
            <a:pPr marL="342900" marR="0" lvl="0" indent="-342900" algn="l" rtl="0">
              <a:lnSpc>
                <a:spcPct val="125000"/>
              </a:lnSpc>
              <a:spcBef>
                <a:spcPts val="0"/>
              </a:spcBef>
              <a:spcAft>
                <a:spcPts val="0"/>
              </a:spcAft>
              <a:buClr>
                <a:srgbClr val="015639"/>
              </a:buClr>
              <a:buSzPts val="2200"/>
              <a:buFont typeface="Arial"/>
              <a:buChar char="•"/>
            </a:pPr>
            <a:r>
              <a:rPr lang="en-US" sz="3300" b="1" i="0" u="none" strike="noStrike" cap="none">
                <a:solidFill>
                  <a:schemeClr val="accent1"/>
                </a:solidFill>
                <a:latin typeface="Comfortaa"/>
                <a:ea typeface="Comfortaa"/>
                <a:cs typeface="Comfortaa"/>
                <a:sym typeface="Comfortaa"/>
              </a:rPr>
              <a:t>Share</a:t>
            </a:r>
            <a:r>
              <a:rPr lang="en-US" sz="3300" b="1" i="0" u="none" strike="noStrike" cap="none">
                <a:solidFill>
                  <a:srgbClr val="015639"/>
                </a:solidFill>
                <a:latin typeface="Comfortaa"/>
                <a:ea typeface="Comfortaa"/>
                <a:cs typeface="Comfortaa"/>
                <a:sym typeface="Comfortaa"/>
              </a:rPr>
              <a:t> your knowledge</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chemeClr val="accent1"/>
                </a:solidFill>
                <a:latin typeface="Comfortaa"/>
                <a:ea typeface="Comfortaa"/>
                <a:cs typeface="Comfortaa"/>
                <a:sym typeface="Comfortaa"/>
              </a:rPr>
              <a:t>Multiply</a:t>
            </a:r>
            <a:r>
              <a:rPr lang="en-US" sz="3300" b="1" i="0" u="none" strike="noStrike" cap="none">
                <a:solidFill>
                  <a:srgbClr val="015639"/>
                </a:solidFill>
                <a:latin typeface="Comfortaa"/>
                <a:ea typeface="Comfortaa"/>
                <a:cs typeface="Comfortaa"/>
                <a:sym typeface="Comfortaa"/>
              </a:rPr>
              <a:t> the safeguards for other children</a:t>
            </a:r>
            <a:endParaRPr/>
          </a:p>
          <a:p>
            <a:pPr marL="342900" marR="0" lvl="0" indent="-342900" algn="l" rtl="0">
              <a:lnSpc>
                <a:spcPct val="100000"/>
              </a:lnSpc>
              <a:spcBef>
                <a:spcPts val="1200"/>
              </a:spcBef>
              <a:spcAft>
                <a:spcPts val="1200"/>
              </a:spcAft>
              <a:buClr>
                <a:srgbClr val="015639"/>
              </a:buClr>
              <a:buSzPts val="2200"/>
              <a:buFont typeface="Arial"/>
              <a:buChar char="•"/>
            </a:pPr>
            <a:r>
              <a:rPr lang="en-US" sz="3300" b="1" i="0" u="none" strike="noStrike" cap="none">
                <a:solidFill>
                  <a:schemeClr val="accent1"/>
                </a:solidFill>
                <a:latin typeface="Comfortaa"/>
                <a:ea typeface="Comfortaa"/>
                <a:cs typeface="Comfortaa"/>
                <a:sym typeface="Comfortaa"/>
              </a:rPr>
              <a:t>Impact &amp; guide </a:t>
            </a:r>
            <a:r>
              <a:rPr lang="en-US" sz="3300" b="1" i="0" u="none" strike="noStrike" cap="none">
                <a:solidFill>
                  <a:srgbClr val="015639"/>
                </a:solidFill>
                <a:latin typeface="Comfortaa"/>
                <a:ea typeface="Comfortaa"/>
                <a:cs typeface="Comfortaa"/>
                <a:sym typeface="Comfortaa"/>
              </a:rPr>
              <a:t>other parents to be </a:t>
            </a:r>
            <a:r>
              <a:rPr lang="en-US" sz="3300" b="1" i="0" u="none" strike="noStrike" cap="none">
                <a:solidFill>
                  <a:schemeClr val="accent1"/>
                </a:solidFill>
                <a:latin typeface="Comfortaa"/>
                <a:ea typeface="Comfortaa"/>
                <a:cs typeface="Comfortaa"/>
                <a:sym typeface="Comfortaa"/>
              </a:rPr>
              <a:t>ambassadors </a:t>
            </a:r>
            <a:r>
              <a:rPr lang="en-US" sz="3300" b="1" i="0" u="none" strike="noStrike" cap="none">
                <a:solidFill>
                  <a:srgbClr val="015639"/>
                </a:solidFill>
                <a:latin typeface="Comfortaa"/>
                <a:ea typeface="Comfortaa"/>
                <a:cs typeface="Comfortaa"/>
                <a:sym typeface="Comfortaa"/>
              </a:rPr>
              <a:t>for a resilient digital world.</a:t>
            </a:r>
            <a:endParaRPr/>
          </a:p>
        </p:txBody>
      </p:sp>
      <p:grpSp>
        <p:nvGrpSpPr>
          <p:cNvPr id="1240" name="Google Shape;1240;p130"/>
          <p:cNvGrpSpPr/>
          <p:nvPr/>
        </p:nvGrpSpPr>
        <p:grpSpPr>
          <a:xfrm>
            <a:off x="9271000" y="5160929"/>
            <a:ext cx="4723893" cy="3068671"/>
            <a:chOff x="9271000" y="5160929"/>
            <a:chExt cx="4723893" cy="3068671"/>
          </a:xfrm>
        </p:grpSpPr>
        <p:sp>
          <p:nvSpPr>
            <p:cNvPr id="1241" name="Google Shape;1241;p130"/>
            <p:cNvSpPr txBox="1"/>
            <p:nvPr/>
          </p:nvSpPr>
          <p:spPr>
            <a:xfrm>
              <a:off x="10587260" y="7952601"/>
              <a:ext cx="15254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2B1C"/>
                  </a:solidFill>
                  <a:latin typeface="Lato"/>
                  <a:ea typeface="Lato"/>
                  <a:cs typeface="Lato"/>
                  <a:sym typeface="Lato"/>
                </a:rPr>
                <a:t>Image: Pfw-HPB</a:t>
              </a:r>
              <a:endParaRPr/>
            </a:p>
          </p:txBody>
        </p:sp>
        <p:pic>
          <p:nvPicPr>
            <p:cNvPr id="1242" name="Google Shape;1242;p130"/>
            <p:cNvPicPr preferRelativeResize="0"/>
            <p:nvPr/>
          </p:nvPicPr>
          <p:blipFill rotWithShape="1">
            <a:blip r:embed="rId3">
              <a:alphaModFix/>
            </a:blip>
            <a:srcRect/>
            <a:stretch/>
          </p:blipFill>
          <p:spPr>
            <a:xfrm>
              <a:off x="9271000" y="5160929"/>
              <a:ext cx="4723893" cy="3068671"/>
            </a:xfrm>
            <a:prstGeom prst="rect">
              <a:avLst/>
            </a:prstGeom>
            <a:noFill/>
            <a:ln>
              <a:noFill/>
            </a:ln>
          </p:spPr>
        </p:pic>
      </p:grpSp>
      <p:sp>
        <p:nvSpPr>
          <p:cNvPr id="1243" name="Google Shape;1243;p130"/>
          <p:cNvSpPr/>
          <p:nvPr/>
        </p:nvSpPr>
        <p:spPr>
          <a:xfrm>
            <a:off x="737344" y="4795412"/>
            <a:ext cx="8673355" cy="1616421"/>
          </a:xfrm>
          <a:prstGeom prst="rect">
            <a:avLst/>
          </a:prstGeom>
          <a:noFill/>
          <a:ln>
            <a:noFill/>
          </a:ln>
        </p:spPr>
        <p:txBody>
          <a:bodyPr spcFirstLastPara="1" wrap="square" lIns="0" tIns="0" rIns="0" bIns="0" anchor="t" anchorCtr="0">
            <a:noAutofit/>
          </a:bodyPr>
          <a:lstStyle/>
          <a:p>
            <a:pPr marL="342900" marR="0" lvl="0" indent="-342900" algn="l" rtl="0">
              <a:lnSpc>
                <a:spcPct val="100000"/>
              </a:lnSpc>
              <a:spcBef>
                <a:spcPts val="0"/>
              </a:spcBef>
              <a:spcAft>
                <a:spcPts val="1200"/>
              </a:spcAft>
              <a:buClr>
                <a:srgbClr val="015639"/>
              </a:buClr>
              <a:buSzPts val="2200"/>
              <a:buFont typeface="Arial"/>
              <a:buChar char="•"/>
            </a:pPr>
            <a:r>
              <a:rPr lang="en-US" sz="3300" b="1" i="0" u="none" strike="noStrike" cap="none">
                <a:solidFill>
                  <a:schemeClr val="accent1"/>
                </a:solidFill>
                <a:latin typeface="Comfortaa"/>
                <a:ea typeface="Comfortaa"/>
                <a:cs typeface="Comfortaa"/>
                <a:sym typeface="Comfortaa"/>
              </a:rPr>
              <a:t>Inspire</a:t>
            </a:r>
            <a:r>
              <a:rPr lang="en-US" sz="3300" b="1" i="0" u="none" strike="noStrike" cap="none">
                <a:solidFill>
                  <a:srgbClr val="015639"/>
                </a:solidFill>
                <a:latin typeface="Comfortaa"/>
                <a:ea typeface="Comfortaa"/>
                <a:cs typeface="Comfortaa"/>
                <a:sym typeface="Comfortaa"/>
              </a:rPr>
              <a:t> others with your driven action to build a </a:t>
            </a:r>
            <a:r>
              <a:rPr lang="en-US" sz="3300" b="1" i="0" u="none" strike="noStrike" cap="none">
                <a:solidFill>
                  <a:schemeClr val="accent1"/>
                </a:solidFill>
                <a:latin typeface="Comfortaa"/>
                <a:ea typeface="Comfortaa"/>
                <a:cs typeface="Comfortaa"/>
                <a:sym typeface="Comfortaa"/>
              </a:rPr>
              <a:t>safer cyber space </a:t>
            </a:r>
            <a:r>
              <a:rPr lang="en-US" sz="3300" b="1" i="0" u="none" strike="noStrike" cap="none">
                <a:solidFill>
                  <a:srgbClr val="015639"/>
                </a:solidFill>
                <a:latin typeface="Comfortaa"/>
                <a:ea typeface="Comfortaa"/>
                <a:cs typeface="Comfortaa"/>
                <a:sym typeface="Comfortaa"/>
              </a:rPr>
              <a:t>for our children. </a:t>
            </a:r>
            <a:endParaRPr sz="3300" b="0"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131"/>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65</a:t>
            </a:fld>
            <a:endParaRPr/>
          </a:p>
        </p:txBody>
      </p:sp>
      <p:sp>
        <p:nvSpPr>
          <p:cNvPr id="1249" name="Google Shape;1249;p131"/>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Getting started: 3As approach</a:t>
            </a:r>
            <a:endParaRPr sz="4800" b="1" i="0" u="none" strike="noStrike" cap="none">
              <a:solidFill>
                <a:schemeClr val="dk1"/>
              </a:solidFill>
              <a:latin typeface="Comfortaa"/>
              <a:ea typeface="Comfortaa"/>
              <a:cs typeface="Comfortaa"/>
              <a:sym typeface="Comfortaa"/>
            </a:endParaRPr>
          </a:p>
        </p:txBody>
      </p:sp>
      <p:sp>
        <p:nvSpPr>
          <p:cNvPr id="1250" name="Google Shape;1250;p131"/>
          <p:cNvSpPr/>
          <p:nvPr/>
        </p:nvSpPr>
        <p:spPr>
          <a:xfrm>
            <a:off x="737343" y="1987937"/>
            <a:ext cx="11911855" cy="547320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4400" b="1" i="0" u="none" strike="noStrike" cap="none">
                <a:solidFill>
                  <a:srgbClr val="015639"/>
                </a:solidFill>
                <a:latin typeface="Comfortaa"/>
                <a:ea typeface="Comfortaa"/>
                <a:cs typeface="Comfortaa"/>
                <a:sym typeface="Comfortaa"/>
              </a:rPr>
              <a:t>Know your Audience</a:t>
            </a:r>
            <a:endParaRPr sz="4400" b="1" i="0" u="none" strike="noStrike" cap="none">
              <a:solidFill>
                <a:srgbClr val="015639"/>
              </a:solidFill>
              <a:latin typeface="Comfortaa"/>
              <a:ea typeface="Comfortaa"/>
              <a:cs typeface="Comfortaa"/>
              <a:sym typeface="Comfortaa"/>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Identification</a:t>
            </a:r>
            <a:r>
              <a:rPr lang="en-US" sz="3300" b="0" i="0" u="none" strike="noStrike" cap="none">
                <a:solidFill>
                  <a:srgbClr val="015639"/>
                </a:solidFill>
                <a:latin typeface="Lato"/>
                <a:ea typeface="Lato"/>
                <a:cs typeface="Lato"/>
                <a:sym typeface="Lato"/>
              </a:rPr>
              <a:t>: Who are they? </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Connection</a:t>
            </a:r>
            <a:r>
              <a:rPr lang="en-US" sz="3300" b="0" i="0" u="none" strike="noStrike" cap="none">
                <a:solidFill>
                  <a:srgbClr val="015639"/>
                </a:solidFill>
                <a:latin typeface="Lato"/>
                <a:ea typeface="Lato"/>
                <a:cs typeface="Lato"/>
                <a:sym typeface="Lato"/>
              </a:rPr>
              <a:t>: What do I have in common with them? </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Motivation</a:t>
            </a:r>
            <a:r>
              <a:rPr lang="en-US" sz="3300" b="0" i="0" u="none" strike="noStrike" cap="none">
                <a:solidFill>
                  <a:srgbClr val="015639"/>
                </a:solidFill>
                <a:latin typeface="Lato"/>
                <a:ea typeface="Lato"/>
                <a:cs typeface="Lato"/>
                <a:sym typeface="Lato"/>
              </a:rPr>
              <a:t>: Why are they here? </a:t>
            </a:r>
            <a:endParaRPr/>
          </a:p>
          <a:p>
            <a:pPr marL="342900" marR="0" lvl="0" indent="-203200" algn="l" rtl="0">
              <a:lnSpc>
                <a:spcPct val="125000"/>
              </a:lnSpc>
              <a:spcBef>
                <a:spcPts val="1200"/>
              </a:spcBef>
              <a:spcAft>
                <a:spcPts val="1200"/>
              </a:spcAft>
              <a:buClr>
                <a:srgbClr val="015639"/>
              </a:buClr>
              <a:buSzPts val="2200"/>
              <a:buFont typeface="Arial"/>
              <a:buNone/>
            </a:pPr>
            <a:endParaRPr sz="3300" b="1" i="0" u="none" strike="noStrike" cap="none">
              <a:solidFill>
                <a:srgbClr val="015639"/>
              </a:solidFill>
              <a:latin typeface="Comfortaa"/>
              <a:ea typeface="Comfortaa"/>
              <a:cs typeface="Comfortaa"/>
              <a:sym typeface="Comfortaa"/>
            </a:endParaRPr>
          </a:p>
        </p:txBody>
      </p:sp>
      <p:sp>
        <p:nvSpPr>
          <p:cNvPr id="1251" name="Google Shape;1251;p131"/>
          <p:cNvSpPr txBox="1"/>
          <p:nvPr/>
        </p:nvSpPr>
        <p:spPr>
          <a:xfrm>
            <a:off x="12110319" y="7948062"/>
            <a:ext cx="14456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2B1C"/>
                </a:solidFill>
                <a:latin typeface="Lato"/>
                <a:ea typeface="Lato"/>
                <a:cs typeface="Lato"/>
                <a:sym typeface="Lato"/>
              </a:rPr>
              <a:t>Image: Pfw-HPB</a:t>
            </a:r>
            <a:endParaRPr/>
          </a:p>
        </p:txBody>
      </p:sp>
      <p:pic>
        <p:nvPicPr>
          <p:cNvPr id="1252" name="Google Shape;1252;p131"/>
          <p:cNvPicPr preferRelativeResize="0"/>
          <p:nvPr/>
        </p:nvPicPr>
        <p:blipFill rotWithShape="1">
          <a:blip r:embed="rId3">
            <a:alphaModFix/>
          </a:blip>
          <a:srcRect/>
          <a:stretch/>
        </p:blipFill>
        <p:spPr>
          <a:xfrm>
            <a:off x="11075539" y="4948436"/>
            <a:ext cx="3358314" cy="2933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32"/>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66</a:t>
            </a:fld>
            <a:endParaRPr/>
          </a:p>
        </p:txBody>
      </p:sp>
      <p:sp>
        <p:nvSpPr>
          <p:cNvPr id="1258" name="Google Shape;1258;p132"/>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Getting started: 3As approach</a:t>
            </a:r>
            <a:endParaRPr sz="4800" b="1" i="0" u="none" strike="noStrike" cap="none">
              <a:solidFill>
                <a:schemeClr val="dk1"/>
              </a:solidFill>
              <a:latin typeface="Comfortaa"/>
              <a:ea typeface="Comfortaa"/>
              <a:cs typeface="Comfortaa"/>
              <a:sym typeface="Comfortaa"/>
            </a:endParaRPr>
          </a:p>
        </p:txBody>
      </p:sp>
      <p:sp>
        <p:nvSpPr>
          <p:cNvPr id="1259" name="Google Shape;1259;p132"/>
          <p:cNvSpPr/>
          <p:nvPr/>
        </p:nvSpPr>
        <p:spPr>
          <a:xfrm>
            <a:off x="737343" y="1987937"/>
            <a:ext cx="10591057" cy="547320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4400" b="1" i="0" u="none" strike="noStrike" cap="none">
                <a:solidFill>
                  <a:srgbClr val="015639"/>
                </a:solidFill>
                <a:latin typeface="Comfortaa"/>
                <a:ea typeface="Comfortaa"/>
                <a:cs typeface="Comfortaa"/>
                <a:sym typeface="Comfortaa"/>
              </a:rPr>
              <a:t>Know your Ambience</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Date &amp; time</a:t>
            </a:r>
            <a:r>
              <a:rPr lang="en-US" sz="3300" b="0" i="0" u="none" strike="noStrike" cap="none">
                <a:solidFill>
                  <a:srgbClr val="015639"/>
                </a:solidFill>
                <a:latin typeface="Lato"/>
                <a:ea typeface="Lato"/>
                <a:cs typeface="Lato"/>
                <a:sym typeface="Lato"/>
              </a:rPr>
              <a:t>: Is it in the morning or afternoon?  </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Venue</a:t>
            </a:r>
            <a:r>
              <a:rPr lang="en-US" sz="3300" b="0" i="0" u="none" strike="noStrike" cap="none">
                <a:solidFill>
                  <a:srgbClr val="015639"/>
                </a:solidFill>
                <a:latin typeface="Lato"/>
                <a:ea typeface="Lato"/>
                <a:cs typeface="Lato"/>
                <a:sym typeface="Lato"/>
              </a:rPr>
              <a:t>: What is my travelling time? </a:t>
            </a:r>
            <a:endParaRPr/>
          </a:p>
          <a:p>
            <a:pPr marL="342900" marR="0" lvl="0" indent="-342900" algn="l" rtl="0">
              <a:lnSpc>
                <a:spcPct val="100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Environment</a:t>
            </a:r>
            <a:r>
              <a:rPr lang="en-US" sz="3300" b="0" i="0" u="none" strike="noStrike" cap="none">
                <a:solidFill>
                  <a:srgbClr val="015639"/>
                </a:solidFill>
                <a:latin typeface="Lato"/>
                <a:ea typeface="Lato"/>
                <a:cs typeface="Lato"/>
                <a:sym typeface="Lato"/>
              </a:rPr>
              <a:t>: Is it fully equipped? What do I have to bring?</a:t>
            </a:r>
            <a:endParaRPr/>
          </a:p>
          <a:p>
            <a:pPr marL="342900" marR="0" lvl="0" indent="-203200" algn="l" rtl="0">
              <a:lnSpc>
                <a:spcPct val="125000"/>
              </a:lnSpc>
              <a:spcBef>
                <a:spcPts val="1200"/>
              </a:spcBef>
              <a:spcAft>
                <a:spcPts val="1200"/>
              </a:spcAft>
              <a:buClr>
                <a:srgbClr val="015639"/>
              </a:buClr>
              <a:buSzPts val="2200"/>
              <a:buFont typeface="Arial"/>
              <a:buNone/>
            </a:pPr>
            <a:endParaRPr sz="3300" b="1" i="0" u="none" strike="noStrike" cap="none">
              <a:solidFill>
                <a:srgbClr val="015639"/>
              </a:solidFill>
              <a:latin typeface="Comfortaa"/>
              <a:ea typeface="Comfortaa"/>
              <a:cs typeface="Comfortaa"/>
              <a:sym typeface="Comfortaa"/>
            </a:endParaRPr>
          </a:p>
        </p:txBody>
      </p:sp>
      <p:sp>
        <p:nvSpPr>
          <p:cNvPr id="1260" name="Google Shape;1260;p132"/>
          <p:cNvSpPr txBox="1"/>
          <p:nvPr/>
        </p:nvSpPr>
        <p:spPr>
          <a:xfrm>
            <a:off x="12110319" y="7948062"/>
            <a:ext cx="14456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2B1C"/>
                </a:solidFill>
                <a:latin typeface="Lato"/>
                <a:ea typeface="Lato"/>
                <a:cs typeface="Lato"/>
                <a:sym typeface="Lato"/>
              </a:rPr>
              <a:t>Image: Pfw-HPB</a:t>
            </a:r>
            <a:endParaRPr/>
          </a:p>
        </p:txBody>
      </p:sp>
      <p:pic>
        <p:nvPicPr>
          <p:cNvPr id="1261" name="Google Shape;1261;p132"/>
          <p:cNvPicPr preferRelativeResize="0"/>
          <p:nvPr/>
        </p:nvPicPr>
        <p:blipFill rotWithShape="1">
          <a:blip r:embed="rId3">
            <a:alphaModFix/>
          </a:blip>
          <a:srcRect/>
          <a:stretch/>
        </p:blipFill>
        <p:spPr>
          <a:xfrm>
            <a:off x="11075539" y="4948436"/>
            <a:ext cx="3358314" cy="2933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33"/>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67</a:t>
            </a:fld>
            <a:endParaRPr/>
          </a:p>
        </p:txBody>
      </p:sp>
      <p:sp>
        <p:nvSpPr>
          <p:cNvPr id="1267" name="Google Shape;1267;p133"/>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Getting started: 3As approach</a:t>
            </a:r>
            <a:endParaRPr sz="4800" b="1" i="0" u="none" strike="noStrike" cap="none">
              <a:solidFill>
                <a:schemeClr val="dk1"/>
              </a:solidFill>
              <a:latin typeface="Comfortaa"/>
              <a:ea typeface="Comfortaa"/>
              <a:cs typeface="Comfortaa"/>
              <a:sym typeface="Comfortaa"/>
            </a:endParaRPr>
          </a:p>
        </p:txBody>
      </p:sp>
      <p:sp>
        <p:nvSpPr>
          <p:cNvPr id="1268" name="Google Shape;1268;p133"/>
          <p:cNvSpPr/>
          <p:nvPr/>
        </p:nvSpPr>
        <p:spPr>
          <a:xfrm>
            <a:off x="737343" y="1987937"/>
            <a:ext cx="11372976" cy="547320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4400" b="1" i="0" u="none" strike="noStrike" cap="none">
                <a:solidFill>
                  <a:srgbClr val="015639"/>
                </a:solidFill>
                <a:latin typeface="Comfortaa"/>
                <a:ea typeface="Comfortaa"/>
                <a:cs typeface="Comfortaa"/>
                <a:sym typeface="Comfortaa"/>
              </a:rPr>
              <a:t>Know your Arsenal</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Information</a:t>
            </a:r>
            <a:r>
              <a:rPr lang="en-US" sz="3300" b="0" i="0" u="none" strike="noStrike" cap="none">
                <a:solidFill>
                  <a:srgbClr val="015639"/>
                </a:solidFill>
                <a:latin typeface="Lato"/>
                <a:ea typeface="Lato"/>
                <a:cs typeface="Lato"/>
                <a:sym typeface="Lato"/>
              </a:rPr>
              <a:t>: What is your content?  </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Engagement</a:t>
            </a:r>
            <a:r>
              <a:rPr lang="en-US" sz="3300" b="0" i="0" u="none" strike="noStrike" cap="none">
                <a:solidFill>
                  <a:srgbClr val="015639"/>
                </a:solidFill>
                <a:latin typeface="Lato"/>
                <a:ea typeface="Lato"/>
                <a:cs typeface="Lato"/>
                <a:sym typeface="Lato"/>
              </a:rPr>
              <a:t>: How will you engage the audience? </a:t>
            </a:r>
            <a:endParaRPr/>
          </a:p>
          <a:p>
            <a:pPr marL="342900" marR="0" lvl="0" indent="-342900" algn="l" rtl="0">
              <a:lnSpc>
                <a:spcPct val="125000"/>
              </a:lnSpc>
              <a:spcBef>
                <a:spcPts val="1200"/>
              </a:spcBef>
              <a:spcAft>
                <a:spcPts val="1200"/>
              </a:spcAft>
              <a:buClr>
                <a:srgbClr val="015639"/>
              </a:buClr>
              <a:buSzPts val="2200"/>
              <a:buFont typeface="Arial"/>
              <a:buChar char="•"/>
            </a:pPr>
            <a:r>
              <a:rPr lang="en-US" sz="3300" b="1" i="0" u="none" strike="noStrike" cap="none">
                <a:solidFill>
                  <a:srgbClr val="015639"/>
                </a:solidFill>
                <a:latin typeface="Lato"/>
                <a:ea typeface="Lato"/>
                <a:cs typeface="Lato"/>
                <a:sym typeface="Lato"/>
              </a:rPr>
              <a:t>Gamification</a:t>
            </a:r>
            <a:r>
              <a:rPr lang="en-US" sz="3300" b="0" i="0" u="none" strike="noStrike" cap="none">
                <a:solidFill>
                  <a:srgbClr val="015639"/>
                </a:solidFill>
                <a:latin typeface="Lato"/>
                <a:ea typeface="Lato"/>
                <a:cs typeface="Lato"/>
                <a:sym typeface="Lato"/>
              </a:rPr>
              <a:t>: How to increase retention?</a:t>
            </a:r>
            <a:endParaRPr sz="3300" b="1" i="0" u="none" strike="noStrike" cap="none">
              <a:solidFill>
                <a:srgbClr val="015639"/>
              </a:solidFill>
              <a:latin typeface="Lato"/>
              <a:ea typeface="Lato"/>
              <a:cs typeface="Lato"/>
              <a:sym typeface="Lato"/>
            </a:endParaRPr>
          </a:p>
        </p:txBody>
      </p:sp>
      <p:sp>
        <p:nvSpPr>
          <p:cNvPr id="1269" name="Google Shape;1269;p133"/>
          <p:cNvSpPr txBox="1"/>
          <p:nvPr/>
        </p:nvSpPr>
        <p:spPr>
          <a:xfrm>
            <a:off x="12110319" y="7948062"/>
            <a:ext cx="14456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2B1C"/>
                </a:solidFill>
                <a:latin typeface="Lato"/>
                <a:ea typeface="Lato"/>
                <a:cs typeface="Lato"/>
                <a:sym typeface="Lato"/>
              </a:rPr>
              <a:t>Image: Pfw-HPB</a:t>
            </a:r>
            <a:endParaRPr/>
          </a:p>
        </p:txBody>
      </p:sp>
      <p:pic>
        <p:nvPicPr>
          <p:cNvPr id="1270" name="Google Shape;1270;p133"/>
          <p:cNvPicPr preferRelativeResize="0"/>
          <p:nvPr/>
        </p:nvPicPr>
        <p:blipFill rotWithShape="1">
          <a:blip r:embed="rId3">
            <a:alphaModFix/>
          </a:blip>
          <a:srcRect/>
          <a:stretch/>
        </p:blipFill>
        <p:spPr>
          <a:xfrm>
            <a:off x="11075539" y="4948436"/>
            <a:ext cx="3358314" cy="2933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134"/>
          <p:cNvSpPr/>
          <p:nvPr/>
        </p:nvSpPr>
        <p:spPr>
          <a:xfrm>
            <a:off x="0" y="0"/>
            <a:ext cx="14630400" cy="8229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76" name="Google Shape;1276;p134"/>
          <p:cNvSpPr txBox="1"/>
          <p:nvPr/>
        </p:nvSpPr>
        <p:spPr>
          <a:xfrm>
            <a:off x="17303728" y="1277442"/>
            <a:ext cx="590296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a:solidFill>
                  <a:srgbClr val="000000"/>
                </a:solidFill>
                <a:latin typeface="Lato"/>
                <a:ea typeface="Lato"/>
                <a:cs typeface="Lato"/>
                <a:sym typeface="Lato"/>
              </a:rPr>
              <a:t>NOW AVAILABLE!</a:t>
            </a:r>
            <a:endParaRPr/>
          </a:p>
        </p:txBody>
      </p:sp>
      <p:pic>
        <p:nvPicPr>
          <p:cNvPr id="1277" name="Google Shape;1277;p134"/>
          <p:cNvPicPr preferRelativeResize="0"/>
          <p:nvPr/>
        </p:nvPicPr>
        <p:blipFill rotWithShape="1">
          <a:blip r:embed="rId3">
            <a:alphaModFix/>
          </a:blip>
          <a:srcRect l="15785" t="1077"/>
          <a:stretch/>
        </p:blipFill>
        <p:spPr>
          <a:xfrm>
            <a:off x="11949314" y="811317"/>
            <a:ext cx="2692320" cy="3162538"/>
          </a:xfrm>
          <a:prstGeom prst="rect">
            <a:avLst/>
          </a:prstGeom>
          <a:noFill/>
          <a:ln>
            <a:noFill/>
          </a:ln>
        </p:spPr>
      </p:pic>
      <p:grpSp>
        <p:nvGrpSpPr>
          <p:cNvPr id="1278" name="Google Shape;1278;p134"/>
          <p:cNvGrpSpPr/>
          <p:nvPr/>
        </p:nvGrpSpPr>
        <p:grpSpPr>
          <a:xfrm>
            <a:off x="10694487" y="2321739"/>
            <a:ext cx="2029922" cy="1922282"/>
            <a:chOff x="1139197" y="3310489"/>
            <a:chExt cx="2335365" cy="2211526"/>
          </a:xfrm>
        </p:grpSpPr>
        <p:grpSp>
          <p:nvGrpSpPr>
            <p:cNvPr id="1279" name="Google Shape;1279;p134"/>
            <p:cNvGrpSpPr/>
            <p:nvPr/>
          </p:nvGrpSpPr>
          <p:grpSpPr>
            <a:xfrm rot="-165823">
              <a:off x="1188672" y="3363181"/>
              <a:ext cx="2236414" cy="2106142"/>
              <a:chOff x="4257009" y="3506297"/>
              <a:chExt cx="1951355" cy="1837687"/>
            </a:xfrm>
          </p:grpSpPr>
          <p:grpSp>
            <p:nvGrpSpPr>
              <p:cNvPr id="1280" name="Google Shape;1280;p134"/>
              <p:cNvGrpSpPr/>
              <p:nvPr/>
            </p:nvGrpSpPr>
            <p:grpSpPr>
              <a:xfrm>
                <a:off x="4257009" y="3506297"/>
                <a:ext cx="1522686" cy="1650947"/>
                <a:chOff x="1508230" y="-1"/>
                <a:chExt cx="4768745" cy="5170436"/>
              </a:xfrm>
            </p:grpSpPr>
            <p:pic>
              <p:nvPicPr>
                <p:cNvPr id="1281" name="Google Shape;1281;p134"/>
                <p:cNvPicPr preferRelativeResize="0"/>
                <p:nvPr/>
              </p:nvPicPr>
              <p:blipFill rotWithShape="1">
                <a:blip r:embed="rId4">
                  <a:alphaModFix/>
                </a:blip>
                <a:srcRect l="7272" r="13740"/>
                <a:stretch/>
              </p:blipFill>
              <p:spPr>
                <a:xfrm>
                  <a:off x="1508230" y="-1"/>
                  <a:ext cx="4062710" cy="5143504"/>
                </a:xfrm>
                <a:prstGeom prst="rect">
                  <a:avLst/>
                </a:prstGeom>
                <a:noFill/>
                <a:ln>
                  <a:noFill/>
                </a:ln>
              </p:spPr>
            </p:pic>
            <p:sp>
              <p:nvSpPr>
                <p:cNvPr id="1282" name="Google Shape;1282;p134"/>
                <p:cNvSpPr/>
                <p:nvPr/>
              </p:nvSpPr>
              <p:spPr>
                <a:xfrm>
                  <a:off x="5324305" y="2205317"/>
                  <a:ext cx="198783" cy="245555"/>
                </a:xfrm>
                <a:prstGeom prst="rect">
                  <a:avLst/>
                </a:prstGeom>
                <a:solidFill>
                  <a:srgbClr val="F0F2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83" name="Google Shape;1283;p134"/>
                <p:cNvSpPr/>
                <p:nvPr/>
              </p:nvSpPr>
              <p:spPr>
                <a:xfrm>
                  <a:off x="3311483" y="4212365"/>
                  <a:ext cx="1307795" cy="958070"/>
                </a:xfrm>
                <a:custGeom>
                  <a:avLst/>
                  <a:gdLst/>
                  <a:ahLst/>
                  <a:cxnLst/>
                  <a:rect l="l" t="t" r="r" b="b"/>
                  <a:pathLst>
                    <a:path w="711324" h="892874" extrusionOk="0">
                      <a:moveTo>
                        <a:pt x="131270" y="334353"/>
                      </a:moveTo>
                      <a:lnTo>
                        <a:pt x="472798" y="306175"/>
                      </a:lnTo>
                      <a:lnTo>
                        <a:pt x="711324" y="0"/>
                      </a:lnTo>
                      <a:lnTo>
                        <a:pt x="630127" y="892874"/>
                      </a:lnTo>
                      <a:lnTo>
                        <a:pt x="0" y="890535"/>
                      </a:lnTo>
                      <a:lnTo>
                        <a:pt x="99239" y="516045"/>
                      </a:lnTo>
                      <a:lnTo>
                        <a:pt x="131270" y="334353"/>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84" name="Google Shape;1284;p134"/>
                <p:cNvSpPr/>
                <p:nvPr/>
              </p:nvSpPr>
              <p:spPr>
                <a:xfrm rot="9695436" flipH="1">
                  <a:off x="4756077" y="1083083"/>
                  <a:ext cx="547519" cy="1706833"/>
                </a:xfrm>
                <a:custGeom>
                  <a:avLst/>
                  <a:gdLst/>
                  <a:ahLst/>
                  <a:cxnLst/>
                  <a:rect l="l" t="t" r="r" b="b"/>
                  <a:pathLst>
                    <a:path w="438516" h="737476" extrusionOk="0">
                      <a:moveTo>
                        <a:pt x="0" y="119472"/>
                      </a:moveTo>
                      <a:lnTo>
                        <a:pt x="211978" y="144030"/>
                      </a:lnTo>
                      <a:lnTo>
                        <a:pt x="438516" y="0"/>
                      </a:lnTo>
                      <a:lnTo>
                        <a:pt x="345626" y="691752"/>
                      </a:lnTo>
                      <a:lnTo>
                        <a:pt x="102167" y="737476"/>
                      </a:lnTo>
                      <a:lnTo>
                        <a:pt x="0" y="119472"/>
                      </a:lnTo>
                      <a:close/>
                    </a:path>
                  </a:pathLst>
                </a:custGeom>
                <a:solidFill>
                  <a:srgbClr val="0303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85" name="Google Shape;1285;p134"/>
                <p:cNvSpPr/>
                <p:nvPr/>
              </p:nvSpPr>
              <p:spPr>
                <a:xfrm>
                  <a:off x="2743194" y="3493112"/>
                  <a:ext cx="597114" cy="217681"/>
                </a:xfrm>
                <a:custGeom>
                  <a:avLst/>
                  <a:gdLst/>
                  <a:ahLst/>
                  <a:cxnLst/>
                  <a:rect l="l" t="t" r="r" b="b"/>
                  <a:pathLst>
                    <a:path w="597114" h="217681" extrusionOk="0">
                      <a:moveTo>
                        <a:pt x="0" y="33282"/>
                      </a:moveTo>
                      <a:lnTo>
                        <a:pt x="597114" y="0"/>
                      </a:lnTo>
                      <a:lnTo>
                        <a:pt x="502388" y="163056"/>
                      </a:lnTo>
                      <a:lnTo>
                        <a:pt x="80871" y="217681"/>
                      </a:lnTo>
                      <a:lnTo>
                        <a:pt x="0" y="33282"/>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86" name="Google Shape;1286;p134"/>
                <p:cNvSpPr/>
                <p:nvPr/>
              </p:nvSpPr>
              <p:spPr>
                <a:xfrm rot="-2937657">
                  <a:off x="2905972" y="3007309"/>
                  <a:ext cx="1216758" cy="295318"/>
                </a:xfrm>
                <a:custGeom>
                  <a:avLst/>
                  <a:gdLst/>
                  <a:ahLst/>
                  <a:cxnLst/>
                  <a:rect l="l" t="t" r="r" b="b"/>
                  <a:pathLst>
                    <a:path w="597114" h="217681" extrusionOk="0">
                      <a:moveTo>
                        <a:pt x="0" y="33282"/>
                      </a:moveTo>
                      <a:lnTo>
                        <a:pt x="597114" y="0"/>
                      </a:lnTo>
                      <a:lnTo>
                        <a:pt x="502388" y="163056"/>
                      </a:lnTo>
                      <a:lnTo>
                        <a:pt x="80871" y="217681"/>
                      </a:lnTo>
                      <a:lnTo>
                        <a:pt x="0" y="33282"/>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87" name="Google Shape;1287;p134"/>
                <p:cNvSpPr/>
                <p:nvPr/>
              </p:nvSpPr>
              <p:spPr>
                <a:xfrm rot="-4724278">
                  <a:off x="2971034" y="2596998"/>
                  <a:ext cx="1263489" cy="259087"/>
                </a:xfrm>
                <a:custGeom>
                  <a:avLst/>
                  <a:gdLst/>
                  <a:ahLst/>
                  <a:cxnLst/>
                  <a:rect l="l" t="t" r="r" b="b"/>
                  <a:pathLst>
                    <a:path w="597114" h="217681" extrusionOk="0">
                      <a:moveTo>
                        <a:pt x="0" y="33282"/>
                      </a:moveTo>
                      <a:lnTo>
                        <a:pt x="597114" y="0"/>
                      </a:lnTo>
                      <a:lnTo>
                        <a:pt x="502388" y="163056"/>
                      </a:lnTo>
                      <a:lnTo>
                        <a:pt x="80871" y="217681"/>
                      </a:lnTo>
                      <a:lnTo>
                        <a:pt x="0" y="33282"/>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88" name="Google Shape;1288;p134"/>
                <p:cNvSpPr/>
                <p:nvPr/>
              </p:nvSpPr>
              <p:spPr>
                <a:xfrm rot="7593236">
                  <a:off x="3246208" y="3068916"/>
                  <a:ext cx="2687067" cy="1237920"/>
                </a:xfrm>
                <a:custGeom>
                  <a:avLst/>
                  <a:gdLst/>
                  <a:ahLst/>
                  <a:cxnLst/>
                  <a:rect l="l" t="t" r="r" b="b"/>
                  <a:pathLst>
                    <a:path w="519020" h="435704" extrusionOk="0">
                      <a:moveTo>
                        <a:pt x="0" y="35"/>
                      </a:moveTo>
                      <a:cubicBezTo>
                        <a:pt x="12429" y="-2214"/>
                        <a:pt x="98361" y="101971"/>
                        <a:pt x="110790" y="99722"/>
                      </a:cubicBezTo>
                      <a:lnTo>
                        <a:pt x="519020" y="21220"/>
                      </a:lnTo>
                      <a:lnTo>
                        <a:pt x="424600" y="218698"/>
                      </a:lnTo>
                      <a:lnTo>
                        <a:pt x="164559" y="435704"/>
                      </a:lnTo>
                      <a:lnTo>
                        <a:pt x="12890" y="271187"/>
                      </a:lnTo>
                      <a:cubicBezTo>
                        <a:pt x="11844" y="187541"/>
                        <a:pt x="1046" y="83681"/>
                        <a:pt x="0" y="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89" name="Google Shape;1289;p134"/>
                <p:cNvSpPr/>
                <p:nvPr/>
              </p:nvSpPr>
              <p:spPr>
                <a:xfrm rot="7593236">
                  <a:off x="2789123" y="3891431"/>
                  <a:ext cx="1425115" cy="797254"/>
                </a:xfrm>
                <a:custGeom>
                  <a:avLst/>
                  <a:gdLst/>
                  <a:ahLst/>
                  <a:cxnLst/>
                  <a:rect l="l" t="t" r="r" b="b"/>
                  <a:pathLst>
                    <a:path w="264122" h="280605" extrusionOk="0">
                      <a:moveTo>
                        <a:pt x="0" y="196883"/>
                      </a:moveTo>
                      <a:lnTo>
                        <a:pt x="16895" y="137684"/>
                      </a:lnTo>
                      <a:cubicBezTo>
                        <a:pt x="99501" y="145768"/>
                        <a:pt x="181713" y="45895"/>
                        <a:pt x="264122" y="0"/>
                      </a:cubicBezTo>
                      <a:lnTo>
                        <a:pt x="169702" y="197478"/>
                      </a:lnTo>
                      <a:lnTo>
                        <a:pt x="58154" y="280605"/>
                      </a:lnTo>
                      <a:lnTo>
                        <a:pt x="0" y="196883"/>
                      </a:lnTo>
                      <a:close/>
                    </a:path>
                  </a:pathLst>
                </a:custGeom>
                <a:solidFill>
                  <a:srgbClr val="0604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90" name="Google Shape;1290;p134"/>
                <p:cNvSpPr/>
                <p:nvPr/>
              </p:nvSpPr>
              <p:spPr>
                <a:xfrm rot="3918167">
                  <a:off x="5748366" y="2871686"/>
                  <a:ext cx="141733" cy="176212"/>
                </a:xfrm>
                <a:custGeom>
                  <a:avLst/>
                  <a:gdLst/>
                  <a:ahLst/>
                  <a:cxnLst/>
                  <a:rect l="l" t="t" r="r" b="b"/>
                  <a:pathLst>
                    <a:path w="141733" h="176212" extrusionOk="0">
                      <a:moveTo>
                        <a:pt x="5093" y="96261"/>
                      </a:moveTo>
                      <a:lnTo>
                        <a:pt x="141733" y="0"/>
                      </a:lnTo>
                      <a:lnTo>
                        <a:pt x="141733" y="176212"/>
                      </a:lnTo>
                      <a:lnTo>
                        <a:pt x="0" y="176212"/>
                      </a:lnTo>
                      <a:cubicBezTo>
                        <a:pt x="118" y="150146"/>
                        <a:pt x="4975" y="122327"/>
                        <a:pt x="5093" y="96261"/>
                      </a:cubicBezTo>
                      <a:close/>
                    </a:path>
                  </a:pathLst>
                </a:custGeom>
                <a:solidFill>
                  <a:srgbClr val="0604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291" name="Google Shape;1291;p134"/>
                <p:cNvSpPr/>
                <p:nvPr/>
              </p:nvSpPr>
              <p:spPr>
                <a:xfrm>
                  <a:off x="4390856" y="2952537"/>
                  <a:ext cx="1886119" cy="2194825"/>
                </a:xfrm>
                <a:custGeom>
                  <a:avLst/>
                  <a:gdLst/>
                  <a:ahLst/>
                  <a:cxnLst/>
                  <a:rect l="l" t="t" r="r" b="b"/>
                  <a:pathLst>
                    <a:path w="1886119" h="2194825" extrusionOk="0">
                      <a:moveTo>
                        <a:pt x="709613" y="254794"/>
                      </a:moveTo>
                      <a:cubicBezTo>
                        <a:pt x="981925" y="196921"/>
                        <a:pt x="1232807" y="79517"/>
                        <a:pt x="1505119" y="21644"/>
                      </a:cubicBezTo>
                      <a:lnTo>
                        <a:pt x="1886119" y="0"/>
                      </a:lnTo>
                      <a:lnTo>
                        <a:pt x="1867069" y="2194825"/>
                      </a:lnTo>
                      <a:lnTo>
                        <a:pt x="0" y="2194825"/>
                      </a:lnTo>
                      <a:lnTo>
                        <a:pt x="709613" y="254794"/>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292" name="Google Shape;1292;p134"/>
              <p:cNvSpPr/>
              <p:nvPr/>
            </p:nvSpPr>
            <p:spPr>
              <a:xfrm rot="3939026">
                <a:off x="5310318" y="4418403"/>
                <a:ext cx="729981" cy="839845"/>
              </a:xfrm>
              <a:custGeom>
                <a:avLst/>
                <a:gdLst/>
                <a:ahLst/>
                <a:cxnLst/>
                <a:rect l="l" t="t" r="r" b="b"/>
                <a:pathLst>
                  <a:path w="730768" h="1548611" extrusionOk="0">
                    <a:moveTo>
                      <a:pt x="0" y="155970"/>
                    </a:moveTo>
                    <a:lnTo>
                      <a:pt x="43455" y="28505"/>
                    </a:lnTo>
                    <a:lnTo>
                      <a:pt x="598735" y="-1"/>
                    </a:lnTo>
                    <a:lnTo>
                      <a:pt x="607056" y="178163"/>
                    </a:lnTo>
                    <a:lnTo>
                      <a:pt x="570297" y="202554"/>
                    </a:lnTo>
                    <a:lnTo>
                      <a:pt x="730768" y="1281769"/>
                    </a:lnTo>
                    <a:lnTo>
                      <a:pt x="445670" y="1199523"/>
                    </a:lnTo>
                    <a:lnTo>
                      <a:pt x="667792" y="1546230"/>
                    </a:lnTo>
                    <a:lnTo>
                      <a:pt x="9274" y="1548611"/>
                    </a:lnTo>
                    <a:cubicBezTo>
                      <a:pt x="6183" y="1084397"/>
                      <a:pt x="3091" y="620184"/>
                      <a:pt x="0" y="1559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293" name="Google Shape;1293;p134"/>
            <p:cNvSpPr/>
            <p:nvPr/>
          </p:nvSpPr>
          <p:spPr>
            <a:xfrm rot="-1481814">
              <a:off x="2610250" y="4093598"/>
              <a:ext cx="142222" cy="17011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294" name="Google Shape;1294;p134"/>
          <p:cNvSpPr/>
          <p:nvPr/>
        </p:nvSpPr>
        <p:spPr>
          <a:xfrm>
            <a:off x="12446843" y="1508679"/>
            <a:ext cx="32285" cy="82910"/>
          </a:xfrm>
          <a:prstGeom prst="ellipse">
            <a:avLst/>
          </a:pr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pic>
        <p:nvPicPr>
          <p:cNvPr id="1295" name="Google Shape;1295;p134"/>
          <p:cNvPicPr preferRelativeResize="0"/>
          <p:nvPr/>
        </p:nvPicPr>
        <p:blipFill rotWithShape="1">
          <a:blip r:embed="rId5">
            <a:alphaModFix/>
          </a:blip>
          <a:srcRect/>
          <a:stretch/>
        </p:blipFill>
        <p:spPr>
          <a:xfrm rot="-2649037">
            <a:off x="3962829" y="-1121339"/>
            <a:ext cx="6591184" cy="6591184"/>
          </a:xfrm>
          <a:prstGeom prst="rect">
            <a:avLst/>
          </a:prstGeom>
          <a:noFill/>
          <a:ln>
            <a:noFill/>
          </a:ln>
        </p:spPr>
      </p:pic>
      <p:grpSp>
        <p:nvGrpSpPr>
          <p:cNvPr id="1296" name="Google Shape;1296;p134"/>
          <p:cNvGrpSpPr/>
          <p:nvPr/>
        </p:nvGrpSpPr>
        <p:grpSpPr>
          <a:xfrm>
            <a:off x="10020356" y="3062072"/>
            <a:ext cx="1134683" cy="1074515"/>
            <a:chOff x="1139197" y="3310489"/>
            <a:chExt cx="2335365" cy="2211526"/>
          </a:xfrm>
        </p:grpSpPr>
        <p:grpSp>
          <p:nvGrpSpPr>
            <p:cNvPr id="1297" name="Google Shape;1297;p134"/>
            <p:cNvGrpSpPr/>
            <p:nvPr/>
          </p:nvGrpSpPr>
          <p:grpSpPr>
            <a:xfrm rot="-165823">
              <a:off x="1188672" y="3363181"/>
              <a:ext cx="2236414" cy="2106142"/>
              <a:chOff x="4257009" y="3506297"/>
              <a:chExt cx="1951355" cy="1837687"/>
            </a:xfrm>
          </p:grpSpPr>
          <p:grpSp>
            <p:nvGrpSpPr>
              <p:cNvPr id="1298" name="Google Shape;1298;p134"/>
              <p:cNvGrpSpPr/>
              <p:nvPr/>
            </p:nvGrpSpPr>
            <p:grpSpPr>
              <a:xfrm>
                <a:off x="4257009" y="3506297"/>
                <a:ext cx="1522686" cy="1650947"/>
                <a:chOff x="1508230" y="-1"/>
                <a:chExt cx="4768745" cy="5170436"/>
              </a:xfrm>
            </p:grpSpPr>
            <p:pic>
              <p:nvPicPr>
                <p:cNvPr id="1299" name="Google Shape;1299;p134"/>
                <p:cNvPicPr preferRelativeResize="0"/>
                <p:nvPr/>
              </p:nvPicPr>
              <p:blipFill rotWithShape="1">
                <a:blip r:embed="rId4">
                  <a:alphaModFix/>
                </a:blip>
                <a:srcRect l="7272" r="13740"/>
                <a:stretch/>
              </p:blipFill>
              <p:spPr>
                <a:xfrm>
                  <a:off x="1508230" y="-1"/>
                  <a:ext cx="4062710" cy="5143504"/>
                </a:xfrm>
                <a:prstGeom prst="rect">
                  <a:avLst/>
                </a:prstGeom>
                <a:noFill/>
                <a:ln>
                  <a:noFill/>
                </a:ln>
              </p:spPr>
            </p:pic>
            <p:sp>
              <p:nvSpPr>
                <p:cNvPr id="1300" name="Google Shape;1300;p134"/>
                <p:cNvSpPr/>
                <p:nvPr/>
              </p:nvSpPr>
              <p:spPr>
                <a:xfrm>
                  <a:off x="5324305" y="2205317"/>
                  <a:ext cx="198783" cy="245555"/>
                </a:xfrm>
                <a:prstGeom prst="rect">
                  <a:avLst/>
                </a:prstGeom>
                <a:solidFill>
                  <a:srgbClr val="F0F2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1" name="Google Shape;1301;p134"/>
                <p:cNvSpPr/>
                <p:nvPr/>
              </p:nvSpPr>
              <p:spPr>
                <a:xfrm>
                  <a:off x="3311483" y="4212365"/>
                  <a:ext cx="1307795" cy="958070"/>
                </a:xfrm>
                <a:custGeom>
                  <a:avLst/>
                  <a:gdLst/>
                  <a:ahLst/>
                  <a:cxnLst/>
                  <a:rect l="l" t="t" r="r" b="b"/>
                  <a:pathLst>
                    <a:path w="711324" h="892874" extrusionOk="0">
                      <a:moveTo>
                        <a:pt x="131270" y="334353"/>
                      </a:moveTo>
                      <a:lnTo>
                        <a:pt x="472798" y="306175"/>
                      </a:lnTo>
                      <a:lnTo>
                        <a:pt x="711324" y="0"/>
                      </a:lnTo>
                      <a:lnTo>
                        <a:pt x="630127" y="892874"/>
                      </a:lnTo>
                      <a:lnTo>
                        <a:pt x="0" y="890535"/>
                      </a:lnTo>
                      <a:lnTo>
                        <a:pt x="99239" y="516045"/>
                      </a:lnTo>
                      <a:lnTo>
                        <a:pt x="131270" y="334353"/>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2" name="Google Shape;1302;p134"/>
                <p:cNvSpPr/>
                <p:nvPr/>
              </p:nvSpPr>
              <p:spPr>
                <a:xfrm rot="9695436" flipH="1">
                  <a:off x="4756077" y="1083083"/>
                  <a:ext cx="547519" cy="1706833"/>
                </a:xfrm>
                <a:custGeom>
                  <a:avLst/>
                  <a:gdLst/>
                  <a:ahLst/>
                  <a:cxnLst/>
                  <a:rect l="l" t="t" r="r" b="b"/>
                  <a:pathLst>
                    <a:path w="438516" h="737476" extrusionOk="0">
                      <a:moveTo>
                        <a:pt x="0" y="119472"/>
                      </a:moveTo>
                      <a:lnTo>
                        <a:pt x="211978" y="144030"/>
                      </a:lnTo>
                      <a:lnTo>
                        <a:pt x="438516" y="0"/>
                      </a:lnTo>
                      <a:lnTo>
                        <a:pt x="345626" y="691752"/>
                      </a:lnTo>
                      <a:lnTo>
                        <a:pt x="102167" y="737476"/>
                      </a:lnTo>
                      <a:lnTo>
                        <a:pt x="0" y="119472"/>
                      </a:lnTo>
                      <a:close/>
                    </a:path>
                  </a:pathLst>
                </a:custGeom>
                <a:solidFill>
                  <a:srgbClr val="0303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3" name="Google Shape;1303;p134"/>
                <p:cNvSpPr/>
                <p:nvPr/>
              </p:nvSpPr>
              <p:spPr>
                <a:xfrm>
                  <a:off x="2743194" y="3493112"/>
                  <a:ext cx="597114" cy="217681"/>
                </a:xfrm>
                <a:custGeom>
                  <a:avLst/>
                  <a:gdLst/>
                  <a:ahLst/>
                  <a:cxnLst/>
                  <a:rect l="l" t="t" r="r" b="b"/>
                  <a:pathLst>
                    <a:path w="597114" h="217681" extrusionOk="0">
                      <a:moveTo>
                        <a:pt x="0" y="33282"/>
                      </a:moveTo>
                      <a:lnTo>
                        <a:pt x="597114" y="0"/>
                      </a:lnTo>
                      <a:lnTo>
                        <a:pt x="502388" y="163056"/>
                      </a:lnTo>
                      <a:lnTo>
                        <a:pt x="80871" y="217681"/>
                      </a:lnTo>
                      <a:lnTo>
                        <a:pt x="0" y="33282"/>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4" name="Google Shape;1304;p134"/>
                <p:cNvSpPr/>
                <p:nvPr/>
              </p:nvSpPr>
              <p:spPr>
                <a:xfrm rot="-2937657">
                  <a:off x="2905972" y="3007309"/>
                  <a:ext cx="1216758" cy="295318"/>
                </a:xfrm>
                <a:custGeom>
                  <a:avLst/>
                  <a:gdLst/>
                  <a:ahLst/>
                  <a:cxnLst/>
                  <a:rect l="l" t="t" r="r" b="b"/>
                  <a:pathLst>
                    <a:path w="597114" h="217681" extrusionOk="0">
                      <a:moveTo>
                        <a:pt x="0" y="33282"/>
                      </a:moveTo>
                      <a:lnTo>
                        <a:pt x="597114" y="0"/>
                      </a:lnTo>
                      <a:lnTo>
                        <a:pt x="502388" y="163056"/>
                      </a:lnTo>
                      <a:lnTo>
                        <a:pt x="80871" y="217681"/>
                      </a:lnTo>
                      <a:lnTo>
                        <a:pt x="0" y="33282"/>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5" name="Google Shape;1305;p134"/>
                <p:cNvSpPr/>
                <p:nvPr/>
              </p:nvSpPr>
              <p:spPr>
                <a:xfrm rot="-4724278">
                  <a:off x="2971034" y="2596998"/>
                  <a:ext cx="1263489" cy="259087"/>
                </a:xfrm>
                <a:custGeom>
                  <a:avLst/>
                  <a:gdLst/>
                  <a:ahLst/>
                  <a:cxnLst/>
                  <a:rect l="l" t="t" r="r" b="b"/>
                  <a:pathLst>
                    <a:path w="597114" h="217681" extrusionOk="0">
                      <a:moveTo>
                        <a:pt x="0" y="33282"/>
                      </a:moveTo>
                      <a:lnTo>
                        <a:pt x="597114" y="0"/>
                      </a:lnTo>
                      <a:lnTo>
                        <a:pt x="502388" y="163056"/>
                      </a:lnTo>
                      <a:lnTo>
                        <a:pt x="80871" y="217681"/>
                      </a:lnTo>
                      <a:lnTo>
                        <a:pt x="0" y="33282"/>
                      </a:lnTo>
                      <a:close/>
                    </a:path>
                  </a:pathLst>
                </a:custGeom>
                <a:solidFill>
                  <a:srgbClr val="0402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6" name="Google Shape;1306;p134"/>
                <p:cNvSpPr/>
                <p:nvPr/>
              </p:nvSpPr>
              <p:spPr>
                <a:xfrm rot="7593236">
                  <a:off x="3246208" y="3068916"/>
                  <a:ext cx="2687067" cy="1237920"/>
                </a:xfrm>
                <a:custGeom>
                  <a:avLst/>
                  <a:gdLst/>
                  <a:ahLst/>
                  <a:cxnLst/>
                  <a:rect l="l" t="t" r="r" b="b"/>
                  <a:pathLst>
                    <a:path w="519020" h="435704" extrusionOk="0">
                      <a:moveTo>
                        <a:pt x="0" y="35"/>
                      </a:moveTo>
                      <a:cubicBezTo>
                        <a:pt x="12429" y="-2214"/>
                        <a:pt x="98361" y="101971"/>
                        <a:pt x="110790" y="99722"/>
                      </a:cubicBezTo>
                      <a:lnTo>
                        <a:pt x="519020" y="21220"/>
                      </a:lnTo>
                      <a:lnTo>
                        <a:pt x="424600" y="218698"/>
                      </a:lnTo>
                      <a:lnTo>
                        <a:pt x="164559" y="435704"/>
                      </a:lnTo>
                      <a:lnTo>
                        <a:pt x="12890" y="271187"/>
                      </a:lnTo>
                      <a:cubicBezTo>
                        <a:pt x="11844" y="187541"/>
                        <a:pt x="1046" y="83681"/>
                        <a:pt x="0" y="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7" name="Google Shape;1307;p134"/>
                <p:cNvSpPr/>
                <p:nvPr/>
              </p:nvSpPr>
              <p:spPr>
                <a:xfrm rot="7593236">
                  <a:off x="2789123" y="3891431"/>
                  <a:ext cx="1425115" cy="797254"/>
                </a:xfrm>
                <a:custGeom>
                  <a:avLst/>
                  <a:gdLst/>
                  <a:ahLst/>
                  <a:cxnLst/>
                  <a:rect l="l" t="t" r="r" b="b"/>
                  <a:pathLst>
                    <a:path w="264122" h="280605" extrusionOk="0">
                      <a:moveTo>
                        <a:pt x="0" y="196883"/>
                      </a:moveTo>
                      <a:lnTo>
                        <a:pt x="16895" y="137684"/>
                      </a:lnTo>
                      <a:cubicBezTo>
                        <a:pt x="99501" y="145768"/>
                        <a:pt x="181713" y="45895"/>
                        <a:pt x="264122" y="0"/>
                      </a:cubicBezTo>
                      <a:lnTo>
                        <a:pt x="169702" y="197478"/>
                      </a:lnTo>
                      <a:lnTo>
                        <a:pt x="58154" y="280605"/>
                      </a:lnTo>
                      <a:lnTo>
                        <a:pt x="0" y="196883"/>
                      </a:lnTo>
                      <a:close/>
                    </a:path>
                  </a:pathLst>
                </a:custGeom>
                <a:solidFill>
                  <a:srgbClr val="0604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8" name="Google Shape;1308;p134"/>
                <p:cNvSpPr/>
                <p:nvPr/>
              </p:nvSpPr>
              <p:spPr>
                <a:xfrm rot="3918167">
                  <a:off x="5748366" y="2871686"/>
                  <a:ext cx="141733" cy="176212"/>
                </a:xfrm>
                <a:custGeom>
                  <a:avLst/>
                  <a:gdLst/>
                  <a:ahLst/>
                  <a:cxnLst/>
                  <a:rect l="l" t="t" r="r" b="b"/>
                  <a:pathLst>
                    <a:path w="141733" h="176212" extrusionOk="0">
                      <a:moveTo>
                        <a:pt x="5093" y="96261"/>
                      </a:moveTo>
                      <a:lnTo>
                        <a:pt x="141733" y="0"/>
                      </a:lnTo>
                      <a:lnTo>
                        <a:pt x="141733" y="176212"/>
                      </a:lnTo>
                      <a:lnTo>
                        <a:pt x="0" y="176212"/>
                      </a:lnTo>
                      <a:cubicBezTo>
                        <a:pt x="118" y="150146"/>
                        <a:pt x="4975" y="122327"/>
                        <a:pt x="5093" y="96261"/>
                      </a:cubicBezTo>
                      <a:close/>
                    </a:path>
                  </a:pathLst>
                </a:custGeom>
                <a:solidFill>
                  <a:srgbClr val="0604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09" name="Google Shape;1309;p134"/>
                <p:cNvSpPr/>
                <p:nvPr/>
              </p:nvSpPr>
              <p:spPr>
                <a:xfrm>
                  <a:off x="4390856" y="2952537"/>
                  <a:ext cx="1886119" cy="2194825"/>
                </a:xfrm>
                <a:custGeom>
                  <a:avLst/>
                  <a:gdLst/>
                  <a:ahLst/>
                  <a:cxnLst/>
                  <a:rect l="l" t="t" r="r" b="b"/>
                  <a:pathLst>
                    <a:path w="1886119" h="2194825" extrusionOk="0">
                      <a:moveTo>
                        <a:pt x="709613" y="254794"/>
                      </a:moveTo>
                      <a:cubicBezTo>
                        <a:pt x="981925" y="196921"/>
                        <a:pt x="1232807" y="79517"/>
                        <a:pt x="1505119" y="21644"/>
                      </a:cubicBezTo>
                      <a:lnTo>
                        <a:pt x="1886119" y="0"/>
                      </a:lnTo>
                      <a:lnTo>
                        <a:pt x="1867069" y="2194825"/>
                      </a:lnTo>
                      <a:lnTo>
                        <a:pt x="0" y="2194825"/>
                      </a:lnTo>
                      <a:lnTo>
                        <a:pt x="709613" y="254794"/>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310" name="Google Shape;1310;p134"/>
              <p:cNvSpPr/>
              <p:nvPr/>
            </p:nvSpPr>
            <p:spPr>
              <a:xfrm rot="3939026">
                <a:off x="5310318" y="4418403"/>
                <a:ext cx="729981" cy="839845"/>
              </a:xfrm>
              <a:custGeom>
                <a:avLst/>
                <a:gdLst/>
                <a:ahLst/>
                <a:cxnLst/>
                <a:rect l="l" t="t" r="r" b="b"/>
                <a:pathLst>
                  <a:path w="730768" h="1548611" extrusionOk="0">
                    <a:moveTo>
                      <a:pt x="0" y="155970"/>
                    </a:moveTo>
                    <a:lnTo>
                      <a:pt x="43455" y="28505"/>
                    </a:lnTo>
                    <a:lnTo>
                      <a:pt x="598735" y="-1"/>
                    </a:lnTo>
                    <a:lnTo>
                      <a:pt x="607056" y="178163"/>
                    </a:lnTo>
                    <a:lnTo>
                      <a:pt x="570297" y="202554"/>
                    </a:lnTo>
                    <a:lnTo>
                      <a:pt x="730768" y="1281769"/>
                    </a:lnTo>
                    <a:lnTo>
                      <a:pt x="445670" y="1199523"/>
                    </a:lnTo>
                    <a:lnTo>
                      <a:pt x="667792" y="1546230"/>
                    </a:lnTo>
                    <a:lnTo>
                      <a:pt x="9274" y="1548611"/>
                    </a:lnTo>
                    <a:cubicBezTo>
                      <a:pt x="6183" y="1084397"/>
                      <a:pt x="3091" y="620184"/>
                      <a:pt x="0" y="1559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311" name="Google Shape;1311;p134"/>
            <p:cNvSpPr/>
            <p:nvPr/>
          </p:nvSpPr>
          <p:spPr>
            <a:xfrm rot="-1481814">
              <a:off x="2610250" y="4093598"/>
              <a:ext cx="142222" cy="17011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312" name="Google Shape;1312;p134"/>
          <p:cNvSpPr/>
          <p:nvPr/>
        </p:nvSpPr>
        <p:spPr>
          <a:xfrm>
            <a:off x="1" y="3971273"/>
            <a:ext cx="14630398" cy="427215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nvGrpSpPr>
          <p:cNvPr id="1313" name="Google Shape;1313;p134"/>
          <p:cNvGrpSpPr/>
          <p:nvPr/>
        </p:nvGrpSpPr>
        <p:grpSpPr>
          <a:xfrm rot="-2168454">
            <a:off x="16215474" y="154601"/>
            <a:ext cx="1257200" cy="1196258"/>
            <a:chOff x="6117393" y="-1179056"/>
            <a:chExt cx="785750" cy="747661"/>
          </a:xfrm>
        </p:grpSpPr>
        <p:sp>
          <p:nvSpPr>
            <p:cNvPr id="1314" name="Google Shape;1314;p134"/>
            <p:cNvSpPr/>
            <p:nvPr/>
          </p:nvSpPr>
          <p:spPr>
            <a:xfrm>
              <a:off x="6391518" y="-1179056"/>
              <a:ext cx="239639" cy="239639"/>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15" name="Google Shape;1315;p134"/>
            <p:cNvSpPr/>
            <p:nvPr/>
          </p:nvSpPr>
          <p:spPr>
            <a:xfrm>
              <a:off x="6663504" y="-994972"/>
              <a:ext cx="239639" cy="239639"/>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16" name="Google Shape;1316;p134"/>
            <p:cNvSpPr/>
            <p:nvPr/>
          </p:nvSpPr>
          <p:spPr>
            <a:xfrm>
              <a:off x="6117393" y="-994972"/>
              <a:ext cx="239639" cy="239639"/>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17" name="Google Shape;1317;p134"/>
            <p:cNvSpPr/>
            <p:nvPr/>
          </p:nvSpPr>
          <p:spPr>
            <a:xfrm>
              <a:off x="6560683" y="-671034"/>
              <a:ext cx="239639" cy="239639"/>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18" name="Google Shape;1318;p134"/>
            <p:cNvSpPr/>
            <p:nvPr/>
          </p:nvSpPr>
          <p:spPr>
            <a:xfrm>
              <a:off x="6217128" y="-671034"/>
              <a:ext cx="239639" cy="239639"/>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319" name="Google Shape;1319;p134"/>
          <p:cNvSpPr/>
          <p:nvPr/>
        </p:nvSpPr>
        <p:spPr>
          <a:xfrm>
            <a:off x="1354529" y="-172121"/>
            <a:ext cx="73150" cy="73150"/>
          </a:xfrm>
          <a:prstGeom prst="rect">
            <a:avLst/>
          </a:prstGeom>
          <a:solidFill>
            <a:schemeClr val="accent1"/>
          </a:solidFill>
          <a:ln w="25400" cap="flat" cmpd="sng">
            <a:solidFill>
              <a:srgbClr val="003F3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nvGrpSpPr>
          <p:cNvPr id="1320" name="Google Shape;1320;p134"/>
          <p:cNvGrpSpPr/>
          <p:nvPr/>
        </p:nvGrpSpPr>
        <p:grpSpPr>
          <a:xfrm>
            <a:off x="2787915" y="1557838"/>
            <a:ext cx="1996827" cy="2413433"/>
            <a:chOff x="-4557394" y="3985674"/>
            <a:chExt cx="3136238" cy="3790563"/>
          </a:xfrm>
        </p:grpSpPr>
        <p:grpSp>
          <p:nvGrpSpPr>
            <p:cNvPr id="1321" name="Google Shape;1321;p134"/>
            <p:cNvGrpSpPr/>
            <p:nvPr/>
          </p:nvGrpSpPr>
          <p:grpSpPr>
            <a:xfrm>
              <a:off x="-4557394" y="3985674"/>
              <a:ext cx="2959895" cy="3790563"/>
              <a:chOff x="2715756" y="661193"/>
              <a:chExt cx="3500047" cy="4482306"/>
            </a:xfrm>
          </p:grpSpPr>
          <p:pic>
            <p:nvPicPr>
              <p:cNvPr id="1322" name="Google Shape;1322;p134"/>
              <p:cNvPicPr preferRelativeResize="0"/>
              <p:nvPr/>
            </p:nvPicPr>
            <p:blipFill rotWithShape="1">
              <a:blip r:embed="rId6">
                <a:alphaModFix/>
              </a:blip>
              <a:srcRect l="12074" t="17036" r="7430"/>
              <a:stretch/>
            </p:blipFill>
            <p:spPr>
              <a:xfrm>
                <a:off x="2715756" y="1536075"/>
                <a:ext cx="3500047" cy="3607424"/>
              </a:xfrm>
              <a:prstGeom prst="rect">
                <a:avLst/>
              </a:prstGeom>
              <a:noFill/>
              <a:ln>
                <a:noFill/>
              </a:ln>
            </p:spPr>
          </p:pic>
          <p:sp>
            <p:nvSpPr>
              <p:cNvPr id="1323" name="Google Shape;1323;p134"/>
              <p:cNvSpPr/>
              <p:nvPr/>
            </p:nvSpPr>
            <p:spPr>
              <a:xfrm flipH="1">
                <a:off x="3426617" y="1333500"/>
                <a:ext cx="628649" cy="785813"/>
              </a:xfrm>
              <a:prstGeom prst="moon">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24" name="Google Shape;1324;p134"/>
              <p:cNvSpPr/>
              <p:nvPr/>
            </p:nvSpPr>
            <p:spPr>
              <a:xfrm rot="-1797781">
                <a:off x="4794371" y="1182334"/>
                <a:ext cx="679239" cy="785813"/>
              </a:xfrm>
              <a:prstGeom prst="moon">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25" name="Google Shape;1325;p134"/>
              <p:cNvSpPr/>
              <p:nvPr/>
            </p:nvSpPr>
            <p:spPr>
              <a:xfrm rot="5113399">
                <a:off x="4065798" y="786766"/>
                <a:ext cx="698935" cy="1471614"/>
              </a:xfrm>
              <a:prstGeom prst="moon">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26" name="Google Shape;1326;p134"/>
              <p:cNvSpPr/>
              <p:nvPr/>
            </p:nvSpPr>
            <p:spPr>
              <a:xfrm>
                <a:off x="4428488" y="2052747"/>
                <a:ext cx="93778" cy="8019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27" name="Google Shape;1327;p134"/>
              <p:cNvSpPr/>
              <p:nvPr/>
            </p:nvSpPr>
            <p:spPr>
              <a:xfrm>
                <a:off x="4124563" y="1799082"/>
                <a:ext cx="93778" cy="9292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nvGrpSpPr>
              <p:cNvPr id="1328" name="Google Shape;1328;p134"/>
              <p:cNvGrpSpPr/>
              <p:nvPr/>
            </p:nvGrpSpPr>
            <p:grpSpPr>
              <a:xfrm>
                <a:off x="3203766" y="661193"/>
                <a:ext cx="2466612" cy="3824352"/>
                <a:chOff x="3203766" y="661193"/>
                <a:chExt cx="2466612" cy="3824352"/>
              </a:xfrm>
            </p:grpSpPr>
            <p:grpSp>
              <p:nvGrpSpPr>
                <p:cNvPr id="1329" name="Google Shape;1329;p134"/>
                <p:cNvGrpSpPr/>
                <p:nvPr/>
              </p:nvGrpSpPr>
              <p:grpSpPr>
                <a:xfrm>
                  <a:off x="3836420" y="661193"/>
                  <a:ext cx="1064176" cy="1244141"/>
                  <a:chOff x="3795071" y="613504"/>
                  <a:chExt cx="1164379" cy="1361290"/>
                </a:xfrm>
              </p:grpSpPr>
              <p:sp>
                <p:nvSpPr>
                  <p:cNvPr id="1330" name="Google Shape;1330;p134"/>
                  <p:cNvSpPr/>
                  <p:nvPr/>
                </p:nvSpPr>
                <p:spPr>
                  <a:xfrm rot="-264565">
                    <a:off x="4767235" y="615600"/>
                    <a:ext cx="73175" cy="484756"/>
                  </a:xfrm>
                  <a:prstGeom prst="snip1Rect">
                    <a:avLst>
                      <a:gd name="adj" fmla="val 16667"/>
                    </a:avLst>
                  </a:prstGeom>
                  <a:solidFill>
                    <a:schemeClr val="dk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31" name="Google Shape;1331;p134"/>
                  <p:cNvSpPr/>
                  <p:nvPr/>
                </p:nvSpPr>
                <p:spPr>
                  <a:xfrm rot="-689732" flipH="1">
                    <a:off x="3842641" y="745026"/>
                    <a:ext cx="73175" cy="484756"/>
                  </a:xfrm>
                  <a:prstGeom prst="snip1Rect">
                    <a:avLst>
                      <a:gd name="adj" fmla="val 16667"/>
                    </a:avLst>
                  </a:prstGeom>
                  <a:solidFill>
                    <a:schemeClr val="dk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nvGrpSpPr>
                  <p:cNvPr id="1332" name="Google Shape;1332;p134"/>
                  <p:cNvGrpSpPr/>
                  <p:nvPr/>
                </p:nvGrpSpPr>
                <p:grpSpPr>
                  <a:xfrm>
                    <a:off x="3821782" y="637525"/>
                    <a:ext cx="1137668" cy="1337269"/>
                    <a:chOff x="3911406" y="741151"/>
                    <a:chExt cx="936320" cy="1100597"/>
                  </a:xfrm>
                </p:grpSpPr>
                <p:sp>
                  <p:nvSpPr>
                    <p:cNvPr id="1333" name="Google Shape;1333;p134"/>
                    <p:cNvSpPr/>
                    <p:nvPr/>
                  </p:nvSpPr>
                  <p:spPr>
                    <a:xfrm rot="-395780" flipH="1">
                      <a:off x="3961594" y="785568"/>
                      <a:ext cx="826425" cy="921414"/>
                    </a:xfrm>
                    <a:custGeom>
                      <a:avLst/>
                      <a:gdLst/>
                      <a:ahLst/>
                      <a:cxnLst/>
                      <a:rect l="l" t="t" r="r" b="b"/>
                      <a:pathLst>
                        <a:path w="1022746" h="1210265" extrusionOk="0">
                          <a:moveTo>
                            <a:pt x="0" y="440371"/>
                          </a:moveTo>
                          <a:lnTo>
                            <a:pt x="517634" y="0"/>
                          </a:lnTo>
                          <a:lnTo>
                            <a:pt x="1022746" y="439125"/>
                          </a:lnTo>
                          <a:lnTo>
                            <a:pt x="962007" y="1210265"/>
                          </a:lnTo>
                          <a:lnTo>
                            <a:pt x="31054" y="1190045"/>
                          </a:lnTo>
                          <a:lnTo>
                            <a:pt x="0" y="440371"/>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34" name="Google Shape;1334;p134"/>
                    <p:cNvSpPr/>
                    <p:nvPr/>
                  </p:nvSpPr>
                  <p:spPr>
                    <a:xfrm rot="-320422">
                      <a:off x="4748978" y="1453769"/>
                      <a:ext cx="85137" cy="29646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35" name="Google Shape;1335;p134"/>
                    <p:cNvSpPr/>
                    <p:nvPr/>
                  </p:nvSpPr>
                  <p:spPr>
                    <a:xfrm rot="-667220">
                      <a:off x="4016626" y="1541415"/>
                      <a:ext cx="68960" cy="29646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nvGrpSpPr>
                    <p:cNvPr id="1336" name="Google Shape;1336;p134"/>
                    <p:cNvGrpSpPr/>
                    <p:nvPr/>
                  </p:nvGrpSpPr>
                  <p:grpSpPr>
                    <a:xfrm rot="-464251">
                      <a:off x="4103235" y="1604260"/>
                      <a:ext cx="644058" cy="57097"/>
                      <a:chOff x="2395493" y="7006672"/>
                      <a:chExt cx="5041255" cy="446917"/>
                    </a:xfrm>
                  </p:grpSpPr>
                  <p:sp>
                    <p:nvSpPr>
                      <p:cNvPr id="1337" name="Google Shape;1337;p134"/>
                      <p:cNvSpPr/>
                      <p:nvPr/>
                    </p:nvSpPr>
                    <p:spPr>
                      <a:xfrm rot="10800000">
                        <a:off x="2395493" y="7088228"/>
                        <a:ext cx="5041255" cy="365361"/>
                      </a:xfrm>
                      <a:custGeom>
                        <a:avLst/>
                        <a:gdLst/>
                        <a:ahLst/>
                        <a:cxnLst/>
                        <a:rect l="l" t="t" r="r" b="b"/>
                        <a:pathLst>
                          <a:path w="5041255" h="365361" extrusionOk="0">
                            <a:moveTo>
                              <a:pt x="0" y="76436"/>
                            </a:moveTo>
                            <a:lnTo>
                              <a:pt x="2521741" y="0"/>
                            </a:lnTo>
                            <a:lnTo>
                              <a:pt x="5041255" y="76436"/>
                            </a:lnTo>
                            <a:lnTo>
                              <a:pt x="5041255" y="365361"/>
                            </a:lnTo>
                            <a:lnTo>
                              <a:pt x="0" y="365361"/>
                            </a:lnTo>
                            <a:lnTo>
                              <a:pt x="0" y="76436"/>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38" name="Google Shape;1338;p134"/>
                      <p:cNvSpPr/>
                      <p:nvPr/>
                    </p:nvSpPr>
                    <p:spPr>
                      <a:xfrm flipH="1">
                        <a:off x="2395493" y="7006672"/>
                        <a:ext cx="5041255" cy="365361"/>
                      </a:xfrm>
                      <a:custGeom>
                        <a:avLst/>
                        <a:gdLst/>
                        <a:ahLst/>
                        <a:cxnLst/>
                        <a:rect l="l" t="t" r="r" b="b"/>
                        <a:pathLst>
                          <a:path w="5041255" h="365361" extrusionOk="0">
                            <a:moveTo>
                              <a:pt x="0" y="76436"/>
                            </a:moveTo>
                            <a:lnTo>
                              <a:pt x="2521741" y="0"/>
                            </a:lnTo>
                            <a:lnTo>
                              <a:pt x="5041255" y="76436"/>
                            </a:lnTo>
                            <a:lnTo>
                              <a:pt x="5041255" y="365361"/>
                            </a:lnTo>
                            <a:lnTo>
                              <a:pt x="0" y="365361"/>
                            </a:lnTo>
                            <a:lnTo>
                              <a:pt x="0" y="76436"/>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sp>
                <p:nvSpPr>
                  <p:cNvPr id="1339" name="Google Shape;1339;p134"/>
                  <p:cNvSpPr/>
                  <p:nvPr/>
                </p:nvSpPr>
                <p:spPr>
                  <a:xfrm rot="4900969">
                    <a:off x="3949862" y="1140496"/>
                    <a:ext cx="864000" cy="25200"/>
                  </a:xfrm>
                  <a:prstGeom prst="flowChartManualInpu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cxnSp>
              <p:nvCxnSpPr>
                <p:cNvPr id="1340" name="Google Shape;1340;p134"/>
                <p:cNvCxnSpPr>
                  <a:endCxn id="1341" idx="4"/>
                </p:cNvCxnSpPr>
                <p:nvPr/>
              </p:nvCxnSpPr>
              <p:spPr>
                <a:xfrm>
                  <a:off x="5224463" y="2800349"/>
                  <a:ext cx="48000" cy="657000"/>
                </a:xfrm>
                <a:prstGeom prst="straightConnector1">
                  <a:avLst/>
                </a:prstGeom>
                <a:noFill/>
                <a:ln w="9525" cap="flat" cmpd="sng">
                  <a:solidFill>
                    <a:srgbClr val="000000"/>
                  </a:solidFill>
                  <a:prstDash val="solid"/>
                  <a:round/>
                  <a:headEnd type="none" w="sm" len="sm"/>
                  <a:tailEnd type="none" w="sm" len="sm"/>
                </a:ln>
              </p:spPr>
            </p:cxnSp>
            <p:cxnSp>
              <p:nvCxnSpPr>
                <p:cNvPr id="1342" name="Google Shape;1342;p134"/>
                <p:cNvCxnSpPr/>
                <p:nvPr/>
              </p:nvCxnSpPr>
              <p:spPr>
                <a:xfrm>
                  <a:off x="5257800" y="3491888"/>
                  <a:ext cx="330994" cy="863418"/>
                </a:xfrm>
                <a:prstGeom prst="straightConnector1">
                  <a:avLst/>
                </a:prstGeom>
                <a:noFill/>
                <a:ln w="9525" cap="flat" cmpd="sng">
                  <a:solidFill>
                    <a:srgbClr val="000000"/>
                  </a:solidFill>
                  <a:prstDash val="solid"/>
                  <a:round/>
                  <a:headEnd type="none" w="sm" len="sm"/>
                  <a:tailEnd type="none" w="sm" len="sm"/>
                </a:ln>
              </p:spPr>
            </p:cxnSp>
            <p:sp>
              <p:nvSpPr>
                <p:cNvPr id="1343" name="Google Shape;1343;p134"/>
                <p:cNvSpPr/>
                <p:nvPr/>
              </p:nvSpPr>
              <p:spPr>
                <a:xfrm>
                  <a:off x="4015168" y="2462486"/>
                  <a:ext cx="1073109" cy="852012"/>
                </a:xfrm>
                <a:prstGeom prst="hear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44" name="Google Shape;1344;p134"/>
                <p:cNvSpPr/>
                <p:nvPr/>
              </p:nvSpPr>
              <p:spPr>
                <a:xfrm rot="5637443">
                  <a:off x="3631318" y="2283414"/>
                  <a:ext cx="897765" cy="743088"/>
                </a:xfrm>
                <a:custGeom>
                  <a:avLst/>
                  <a:gdLst/>
                  <a:ahLst/>
                  <a:cxnLst/>
                  <a:rect l="l" t="t" r="r" b="b"/>
                  <a:pathLst>
                    <a:path w="711407" h="696307" extrusionOk="0">
                      <a:moveTo>
                        <a:pt x="160149" y="608977"/>
                      </a:moveTo>
                      <a:lnTo>
                        <a:pt x="0" y="0"/>
                      </a:lnTo>
                      <a:lnTo>
                        <a:pt x="123179" y="74978"/>
                      </a:lnTo>
                      <a:lnTo>
                        <a:pt x="711407" y="696307"/>
                      </a:lnTo>
                      <a:lnTo>
                        <a:pt x="160149" y="608977"/>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45" name="Google Shape;1345;p134"/>
                <p:cNvSpPr/>
                <p:nvPr/>
              </p:nvSpPr>
              <p:spPr>
                <a:xfrm rot="-6388016" flipH="1">
                  <a:off x="4511039" y="2335444"/>
                  <a:ext cx="1106538" cy="648384"/>
                </a:xfrm>
                <a:custGeom>
                  <a:avLst/>
                  <a:gdLst/>
                  <a:ahLst/>
                  <a:cxnLst/>
                  <a:rect l="l" t="t" r="r" b="b"/>
                  <a:pathLst>
                    <a:path w="711407" h="749133" extrusionOk="0">
                      <a:moveTo>
                        <a:pt x="243187" y="749134"/>
                      </a:moveTo>
                      <a:lnTo>
                        <a:pt x="0" y="0"/>
                      </a:lnTo>
                      <a:lnTo>
                        <a:pt x="711407" y="696307"/>
                      </a:lnTo>
                      <a:lnTo>
                        <a:pt x="243187" y="749134"/>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41" name="Google Shape;1341;p134"/>
                <p:cNvSpPr/>
                <p:nvPr/>
              </p:nvSpPr>
              <p:spPr>
                <a:xfrm rot="9551393" flipH="1">
                  <a:off x="5178968" y="3465889"/>
                  <a:ext cx="325403" cy="994285"/>
                </a:xfrm>
                <a:custGeom>
                  <a:avLst/>
                  <a:gdLst/>
                  <a:ahLst/>
                  <a:cxnLst/>
                  <a:rect l="l" t="t" r="r" b="b"/>
                  <a:pathLst>
                    <a:path w="325403" h="875467" extrusionOk="0">
                      <a:moveTo>
                        <a:pt x="0" y="799650"/>
                      </a:moveTo>
                      <a:lnTo>
                        <a:pt x="95910" y="24720"/>
                      </a:lnTo>
                      <a:lnTo>
                        <a:pt x="216898" y="0"/>
                      </a:lnTo>
                      <a:lnTo>
                        <a:pt x="325403" y="24720"/>
                      </a:lnTo>
                      <a:lnTo>
                        <a:pt x="277613" y="875467"/>
                      </a:lnTo>
                      <a:lnTo>
                        <a:pt x="0" y="79965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46" name="Google Shape;1346;p134"/>
                <p:cNvSpPr/>
                <p:nvPr/>
              </p:nvSpPr>
              <p:spPr>
                <a:xfrm rot="-8434841">
                  <a:off x="3477986" y="3450807"/>
                  <a:ext cx="198736" cy="934894"/>
                </a:xfrm>
                <a:custGeom>
                  <a:avLst/>
                  <a:gdLst/>
                  <a:ahLst/>
                  <a:cxnLst/>
                  <a:rect l="l" t="t" r="r" b="b"/>
                  <a:pathLst>
                    <a:path w="198736" h="823172" extrusionOk="0">
                      <a:moveTo>
                        <a:pt x="74702" y="704820"/>
                      </a:moveTo>
                      <a:lnTo>
                        <a:pt x="0" y="18989"/>
                      </a:lnTo>
                      <a:lnTo>
                        <a:pt x="113615" y="0"/>
                      </a:lnTo>
                      <a:lnTo>
                        <a:pt x="198736" y="14109"/>
                      </a:lnTo>
                      <a:lnTo>
                        <a:pt x="168541" y="823172"/>
                      </a:lnTo>
                      <a:lnTo>
                        <a:pt x="74702" y="70482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47" name="Google Shape;1347;p134"/>
                <p:cNvSpPr/>
                <p:nvPr/>
              </p:nvSpPr>
              <p:spPr>
                <a:xfrm rot="71191">
                  <a:off x="4091358" y="3018333"/>
                  <a:ext cx="875499" cy="775622"/>
                </a:xfrm>
                <a:prstGeom prst="hear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48" name="Google Shape;1348;p134"/>
                <p:cNvSpPr/>
                <p:nvPr/>
              </p:nvSpPr>
              <p:spPr>
                <a:xfrm rot="5726005">
                  <a:off x="4216128" y="3131918"/>
                  <a:ext cx="512357" cy="953626"/>
                </a:xfrm>
                <a:prstGeom prst="chevron">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FFFFFF"/>
                    </a:solidFill>
                    <a:latin typeface="Arial"/>
                    <a:ea typeface="Arial"/>
                    <a:cs typeface="Arial"/>
                    <a:sym typeface="Arial"/>
                  </a:endParaRPr>
                </a:p>
              </p:txBody>
            </p:sp>
            <p:sp>
              <p:nvSpPr>
                <p:cNvPr id="1349" name="Google Shape;1349;p134"/>
                <p:cNvSpPr/>
                <p:nvPr/>
              </p:nvSpPr>
              <p:spPr>
                <a:xfrm rot="5750258">
                  <a:off x="4220747" y="3119924"/>
                  <a:ext cx="512357" cy="946523"/>
                </a:xfrm>
                <a:prstGeom prst="chevron">
                  <a:avLst>
                    <a:gd name="adj" fmla="val 50000"/>
                  </a:avLst>
                </a:prstGeom>
                <a:solidFill>
                  <a:schemeClr val="dk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FFFFFF"/>
                    </a:solidFill>
                    <a:latin typeface="Arial"/>
                    <a:ea typeface="Arial"/>
                    <a:cs typeface="Arial"/>
                    <a:sym typeface="Arial"/>
                  </a:endParaRPr>
                </a:p>
              </p:txBody>
            </p:sp>
            <p:sp>
              <p:nvSpPr>
                <p:cNvPr id="1350" name="Google Shape;1350;p134"/>
                <p:cNvSpPr/>
                <p:nvPr/>
              </p:nvSpPr>
              <p:spPr>
                <a:xfrm rot="71191">
                  <a:off x="3904567" y="2512737"/>
                  <a:ext cx="1279582" cy="977499"/>
                </a:xfrm>
                <a:prstGeom prst="hear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51" name="Google Shape;1351;p134"/>
                <p:cNvSpPr/>
                <p:nvPr/>
              </p:nvSpPr>
              <p:spPr>
                <a:xfrm rot="5162521">
                  <a:off x="4481642" y="2823417"/>
                  <a:ext cx="143430" cy="96098"/>
                </a:xfrm>
                <a:prstGeom prst="flowChartDecision">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grpSp>
          <p:nvGrpSpPr>
            <p:cNvPr id="1352" name="Google Shape;1352;p134"/>
            <p:cNvGrpSpPr/>
            <p:nvPr/>
          </p:nvGrpSpPr>
          <p:grpSpPr>
            <a:xfrm rot="-323711">
              <a:off x="-1704617" y="5387287"/>
              <a:ext cx="261635" cy="476586"/>
              <a:chOff x="3492323" y="1162516"/>
              <a:chExt cx="261635" cy="476586"/>
            </a:xfrm>
          </p:grpSpPr>
          <p:sp>
            <p:nvSpPr>
              <p:cNvPr id="1353" name="Google Shape;1353;p134"/>
              <p:cNvSpPr/>
              <p:nvPr/>
            </p:nvSpPr>
            <p:spPr>
              <a:xfrm>
                <a:off x="3492323" y="1459182"/>
                <a:ext cx="100986" cy="179920"/>
              </a:xfrm>
              <a:prstGeom prst="star4">
                <a:avLst>
                  <a:gd name="adj" fmla="val 125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54" name="Google Shape;1354;p134"/>
              <p:cNvSpPr/>
              <p:nvPr/>
            </p:nvSpPr>
            <p:spPr>
              <a:xfrm>
                <a:off x="3565121" y="1162516"/>
                <a:ext cx="165217" cy="294356"/>
              </a:xfrm>
              <a:prstGeom prst="star4">
                <a:avLst>
                  <a:gd name="adj" fmla="val 125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55" name="Google Shape;1355;p134"/>
              <p:cNvSpPr/>
              <p:nvPr/>
            </p:nvSpPr>
            <p:spPr>
              <a:xfrm>
                <a:off x="3652972" y="1520728"/>
                <a:ext cx="100986" cy="94553"/>
              </a:xfrm>
              <a:prstGeom prst="star4">
                <a:avLst>
                  <a:gd name="adj" fmla="val 125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nvGrpSpPr>
            <p:cNvPr id="1356" name="Google Shape;1356;p134"/>
            <p:cNvGrpSpPr/>
            <p:nvPr/>
          </p:nvGrpSpPr>
          <p:grpSpPr>
            <a:xfrm rot="-587824" flipH="1">
              <a:off x="-3944847" y="4499275"/>
              <a:ext cx="261635" cy="476586"/>
              <a:chOff x="3492323" y="1162516"/>
              <a:chExt cx="261635" cy="476586"/>
            </a:xfrm>
          </p:grpSpPr>
          <p:sp>
            <p:nvSpPr>
              <p:cNvPr id="1357" name="Google Shape;1357;p134"/>
              <p:cNvSpPr/>
              <p:nvPr/>
            </p:nvSpPr>
            <p:spPr>
              <a:xfrm>
                <a:off x="3492323" y="1459182"/>
                <a:ext cx="100986" cy="179920"/>
              </a:xfrm>
              <a:prstGeom prst="star4">
                <a:avLst>
                  <a:gd name="adj" fmla="val 125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58" name="Google Shape;1358;p134"/>
              <p:cNvSpPr/>
              <p:nvPr/>
            </p:nvSpPr>
            <p:spPr>
              <a:xfrm>
                <a:off x="3565121" y="1162516"/>
                <a:ext cx="165217" cy="294356"/>
              </a:xfrm>
              <a:prstGeom prst="star4">
                <a:avLst>
                  <a:gd name="adj" fmla="val 125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59" name="Google Shape;1359;p134"/>
              <p:cNvSpPr/>
              <p:nvPr/>
            </p:nvSpPr>
            <p:spPr>
              <a:xfrm>
                <a:off x="3652972" y="1520728"/>
                <a:ext cx="100986" cy="94553"/>
              </a:xfrm>
              <a:prstGeom prst="star4">
                <a:avLst>
                  <a:gd name="adj" fmla="val 125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grpSp>
        <p:nvGrpSpPr>
          <p:cNvPr id="1360" name="Google Shape;1360;p134"/>
          <p:cNvGrpSpPr/>
          <p:nvPr/>
        </p:nvGrpSpPr>
        <p:grpSpPr>
          <a:xfrm>
            <a:off x="-1638049" y="1322053"/>
            <a:ext cx="3253634" cy="2649219"/>
            <a:chOff x="1219200" y="3175"/>
            <a:chExt cx="6316980" cy="5143500"/>
          </a:xfrm>
        </p:grpSpPr>
        <p:grpSp>
          <p:nvGrpSpPr>
            <p:cNvPr id="1361" name="Google Shape;1361;p134"/>
            <p:cNvGrpSpPr/>
            <p:nvPr/>
          </p:nvGrpSpPr>
          <p:grpSpPr>
            <a:xfrm>
              <a:off x="1219200" y="3175"/>
              <a:ext cx="6316980" cy="5143500"/>
              <a:chOff x="1219200" y="3175"/>
              <a:chExt cx="6316980" cy="5143500"/>
            </a:xfrm>
          </p:grpSpPr>
          <p:pic>
            <p:nvPicPr>
              <p:cNvPr id="1362" name="Google Shape;1362;p134"/>
              <p:cNvPicPr preferRelativeResize="0"/>
              <p:nvPr/>
            </p:nvPicPr>
            <p:blipFill rotWithShape="1">
              <a:blip r:embed="rId7">
                <a:alphaModFix/>
              </a:blip>
              <a:srcRect/>
              <a:stretch/>
            </p:blipFill>
            <p:spPr>
              <a:xfrm>
                <a:off x="1219200" y="3175"/>
                <a:ext cx="6316980" cy="5143500"/>
              </a:xfrm>
              <a:prstGeom prst="rect">
                <a:avLst/>
              </a:prstGeom>
              <a:noFill/>
              <a:ln>
                <a:noFill/>
              </a:ln>
            </p:spPr>
          </p:pic>
          <p:grpSp>
            <p:nvGrpSpPr>
              <p:cNvPr id="1363" name="Google Shape;1363;p134"/>
              <p:cNvGrpSpPr/>
              <p:nvPr/>
            </p:nvGrpSpPr>
            <p:grpSpPr>
              <a:xfrm>
                <a:off x="3439139" y="561938"/>
                <a:ext cx="1969982" cy="2706303"/>
                <a:chOff x="3448495" y="558763"/>
                <a:chExt cx="1969982" cy="2706303"/>
              </a:xfrm>
            </p:grpSpPr>
            <p:sp>
              <p:nvSpPr>
                <p:cNvPr id="1364" name="Google Shape;1364;p134"/>
                <p:cNvSpPr/>
                <p:nvPr/>
              </p:nvSpPr>
              <p:spPr>
                <a:xfrm>
                  <a:off x="3448495" y="558763"/>
                  <a:ext cx="1969311" cy="156938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65" name="Google Shape;1365;p134"/>
                <p:cNvSpPr/>
                <p:nvPr/>
              </p:nvSpPr>
              <p:spPr>
                <a:xfrm>
                  <a:off x="3505994" y="834887"/>
                  <a:ext cx="1854314" cy="2430179"/>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66" name="Google Shape;1366;p134"/>
                <p:cNvSpPr/>
                <p:nvPr/>
              </p:nvSpPr>
              <p:spPr>
                <a:xfrm rot="-272006">
                  <a:off x="3485407" y="1349552"/>
                  <a:ext cx="224507" cy="90064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67" name="Google Shape;1367;p134"/>
                <p:cNvSpPr/>
                <p:nvPr/>
              </p:nvSpPr>
              <p:spPr>
                <a:xfrm rot="272006" flipH="1">
                  <a:off x="5158727" y="1349551"/>
                  <a:ext cx="224507" cy="90064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nvGrpSpPr>
              <p:cNvPr id="1368" name="Google Shape;1368;p134"/>
              <p:cNvGrpSpPr/>
              <p:nvPr/>
            </p:nvGrpSpPr>
            <p:grpSpPr>
              <a:xfrm>
                <a:off x="3528188" y="1225162"/>
                <a:ext cx="1785648" cy="1848137"/>
                <a:chOff x="3672996" y="1316641"/>
                <a:chExt cx="1515477" cy="1229505"/>
              </a:xfrm>
            </p:grpSpPr>
            <p:sp>
              <p:nvSpPr>
                <p:cNvPr id="1369" name="Google Shape;1369;p134"/>
                <p:cNvSpPr/>
                <p:nvPr/>
              </p:nvSpPr>
              <p:spPr>
                <a:xfrm>
                  <a:off x="3672996" y="1316641"/>
                  <a:ext cx="1515477" cy="793119"/>
                </a:xfrm>
                <a:prstGeom prst="flowChartPreparation">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70" name="Google Shape;1370;p134"/>
                <p:cNvSpPr/>
                <p:nvPr/>
              </p:nvSpPr>
              <p:spPr>
                <a:xfrm rot="10800000">
                  <a:off x="3964030" y="2074824"/>
                  <a:ext cx="930230" cy="471322"/>
                </a:xfrm>
                <a:prstGeom prst="trapezoid">
                  <a:avLst>
                    <a:gd name="adj" fmla="val 25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371" name="Google Shape;1371;p134"/>
              <p:cNvSpPr/>
              <p:nvPr/>
            </p:nvSpPr>
            <p:spPr>
              <a:xfrm rot="-400971">
                <a:off x="3091917" y="1249215"/>
                <a:ext cx="345168" cy="17086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72" name="Google Shape;1372;p134"/>
              <p:cNvSpPr/>
              <p:nvPr/>
            </p:nvSpPr>
            <p:spPr>
              <a:xfrm rot="-5400000">
                <a:off x="2967666" y="1762328"/>
                <a:ext cx="548640" cy="157953"/>
              </a:xfrm>
              <a:prstGeom prst="triangle">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73" name="Google Shape;1373;p134"/>
              <p:cNvSpPr/>
              <p:nvPr/>
            </p:nvSpPr>
            <p:spPr>
              <a:xfrm rot="459514" flipH="1">
                <a:off x="5410231" y="1253102"/>
                <a:ext cx="363461" cy="17086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74" name="Google Shape;1374;p134"/>
              <p:cNvSpPr/>
              <p:nvPr/>
            </p:nvSpPr>
            <p:spPr>
              <a:xfrm rot="5400000" flipH="1">
                <a:off x="5330362" y="1762328"/>
                <a:ext cx="548640" cy="157953"/>
              </a:xfrm>
              <a:prstGeom prst="triangle">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cxnSp>
            <p:nvCxnSpPr>
              <p:cNvPr id="1375" name="Google Shape;1375;p134"/>
              <p:cNvCxnSpPr/>
              <p:nvPr/>
            </p:nvCxnSpPr>
            <p:spPr>
              <a:xfrm>
                <a:off x="3391827" y="2073756"/>
                <a:ext cx="233625" cy="730560"/>
              </a:xfrm>
              <a:prstGeom prst="straightConnector1">
                <a:avLst/>
              </a:prstGeom>
              <a:noFill/>
              <a:ln w="57150" cap="flat" cmpd="sng">
                <a:solidFill>
                  <a:schemeClr val="lt1"/>
                </a:solidFill>
                <a:prstDash val="solid"/>
                <a:round/>
                <a:headEnd type="none" w="sm" len="sm"/>
                <a:tailEnd type="none" w="sm" len="sm"/>
              </a:ln>
            </p:spPr>
          </p:cxnSp>
          <p:cxnSp>
            <p:nvCxnSpPr>
              <p:cNvPr id="1376" name="Google Shape;1376;p134"/>
              <p:cNvCxnSpPr/>
              <p:nvPr/>
            </p:nvCxnSpPr>
            <p:spPr>
              <a:xfrm flipH="1">
                <a:off x="5207877" y="2073756"/>
                <a:ext cx="233625" cy="730560"/>
              </a:xfrm>
              <a:prstGeom prst="straightConnector1">
                <a:avLst/>
              </a:prstGeom>
              <a:noFill/>
              <a:ln w="57150" cap="flat" cmpd="sng">
                <a:solidFill>
                  <a:schemeClr val="lt1"/>
                </a:solidFill>
                <a:prstDash val="solid"/>
                <a:round/>
                <a:headEnd type="none" w="sm" len="sm"/>
                <a:tailEnd type="none" w="sm" len="sm"/>
              </a:ln>
            </p:spPr>
          </p:cxnSp>
          <p:cxnSp>
            <p:nvCxnSpPr>
              <p:cNvPr id="1377" name="Google Shape;1377;p134"/>
              <p:cNvCxnSpPr/>
              <p:nvPr/>
            </p:nvCxnSpPr>
            <p:spPr>
              <a:xfrm flipH="1">
                <a:off x="3394691" y="1234935"/>
                <a:ext cx="29203" cy="374831"/>
              </a:xfrm>
              <a:prstGeom prst="straightConnector1">
                <a:avLst/>
              </a:prstGeom>
              <a:noFill/>
              <a:ln w="57150" cap="flat" cmpd="sng">
                <a:solidFill>
                  <a:schemeClr val="lt1"/>
                </a:solidFill>
                <a:prstDash val="solid"/>
                <a:round/>
                <a:headEnd type="none" w="sm" len="sm"/>
                <a:tailEnd type="none" w="sm" len="sm"/>
              </a:ln>
            </p:spPr>
          </p:cxnSp>
          <p:cxnSp>
            <p:nvCxnSpPr>
              <p:cNvPr id="1378" name="Google Shape;1378;p134"/>
              <p:cNvCxnSpPr/>
              <p:nvPr/>
            </p:nvCxnSpPr>
            <p:spPr>
              <a:xfrm>
                <a:off x="5428583" y="1234935"/>
                <a:ext cx="29203" cy="374831"/>
              </a:xfrm>
              <a:prstGeom prst="straightConnector1">
                <a:avLst/>
              </a:prstGeom>
              <a:noFill/>
              <a:ln w="57150" cap="flat" cmpd="sng">
                <a:solidFill>
                  <a:schemeClr val="lt1"/>
                </a:solidFill>
                <a:prstDash val="solid"/>
                <a:round/>
                <a:headEnd type="none" w="sm" len="sm"/>
                <a:tailEnd type="none" w="sm" len="sm"/>
              </a:ln>
            </p:spPr>
          </p:cxnSp>
          <p:sp>
            <p:nvSpPr>
              <p:cNvPr id="1379" name="Google Shape;1379;p134"/>
              <p:cNvSpPr/>
              <p:nvPr/>
            </p:nvSpPr>
            <p:spPr>
              <a:xfrm rot="5400000">
                <a:off x="4009698" y="-275311"/>
                <a:ext cx="828393" cy="2138404"/>
              </a:xfrm>
              <a:prstGeom prst="moon">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0" name="Google Shape;1380;p134"/>
              <p:cNvSpPr/>
              <p:nvPr/>
            </p:nvSpPr>
            <p:spPr>
              <a:xfrm rot="10800000">
                <a:off x="4147601" y="3307272"/>
                <a:ext cx="548640" cy="126922"/>
              </a:xfrm>
              <a:prstGeom prst="triangle">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1" name="Google Shape;1381;p134"/>
              <p:cNvSpPr/>
              <p:nvPr/>
            </p:nvSpPr>
            <p:spPr>
              <a:xfrm rot="-6115581">
                <a:off x="3325572" y="2647079"/>
                <a:ext cx="776461" cy="263664"/>
              </a:xfrm>
              <a:custGeom>
                <a:avLst/>
                <a:gdLst/>
                <a:ahLst/>
                <a:cxnLst/>
                <a:rect l="l" t="t" r="r" b="b"/>
                <a:pathLst>
                  <a:path w="776461" h="263664" extrusionOk="0">
                    <a:moveTo>
                      <a:pt x="0" y="261865"/>
                    </a:moveTo>
                    <a:lnTo>
                      <a:pt x="250337" y="46888"/>
                    </a:lnTo>
                    <a:lnTo>
                      <a:pt x="710545" y="0"/>
                    </a:lnTo>
                    <a:lnTo>
                      <a:pt x="776461" y="263664"/>
                    </a:lnTo>
                    <a:lnTo>
                      <a:pt x="0" y="261865"/>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2" name="Google Shape;1382;p134"/>
              <p:cNvSpPr/>
              <p:nvPr/>
            </p:nvSpPr>
            <p:spPr>
              <a:xfrm rot="6115581" flipH="1">
                <a:off x="4743450" y="2647080"/>
                <a:ext cx="776461" cy="263664"/>
              </a:xfrm>
              <a:custGeom>
                <a:avLst/>
                <a:gdLst/>
                <a:ahLst/>
                <a:cxnLst/>
                <a:rect l="l" t="t" r="r" b="b"/>
                <a:pathLst>
                  <a:path w="776461" h="263664" extrusionOk="0">
                    <a:moveTo>
                      <a:pt x="0" y="261865"/>
                    </a:moveTo>
                    <a:lnTo>
                      <a:pt x="250337" y="46888"/>
                    </a:lnTo>
                    <a:lnTo>
                      <a:pt x="710545" y="0"/>
                    </a:lnTo>
                    <a:lnTo>
                      <a:pt x="776461" y="263664"/>
                    </a:lnTo>
                    <a:lnTo>
                      <a:pt x="0" y="261865"/>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3" name="Google Shape;1383;p134"/>
              <p:cNvSpPr/>
              <p:nvPr/>
            </p:nvSpPr>
            <p:spPr>
              <a:xfrm rot="-5400000">
                <a:off x="4332589" y="2983391"/>
                <a:ext cx="174667" cy="3332062"/>
              </a:xfrm>
              <a:prstGeom prst="moon">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4" name="Google Shape;1384;p134"/>
              <p:cNvSpPr/>
              <p:nvPr/>
            </p:nvSpPr>
            <p:spPr>
              <a:xfrm rot="-1243446">
                <a:off x="1570333" y="3900695"/>
                <a:ext cx="1800000" cy="361501"/>
              </a:xfrm>
              <a:prstGeom prst="parallelogram">
                <a:avLst>
                  <a:gd name="adj" fmla="val 25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5" name="Google Shape;1385;p134"/>
              <p:cNvSpPr/>
              <p:nvPr/>
            </p:nvSpPr>
            <p:spPr>
              <a:xfrm rot="-5400000">
                <a:off x="4370694" y="3123235"/>
                <a:ext cx="102891" cy="2587007"/>
              </a:xfrm>
              <a:prstGeom prst="moon">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6" name="Google Shape;1386;p134"/>
              <p:cNvSpPr/>
              <p:nvPr/>
            </p:nvSpPr>
            <p:spPr>
              <a:xfrm rot="1243446" flipH="1">
                <a:off x="5479427" y="3900695"/>
                <a:ext cx="1800000" cy="361501"/>
              </a:xfrm>
              <a:prstGeom prst="parallelogram">
                <a:avLst>
                  <a:gd name="adj" fmla="val 25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nvGrpSpPr>
            <p:cNvPr id="1387" name="Google Shape;1387;p134"/>
            <p:cNvGrpSpPr/>
            <p:nvPr/>
          </p:nvGrpSpPr>
          <p:grpSpPr>
            <a:xfrm>
              <a:off x="3647307" y="1037018"/>
              <a:ext cx="1557358" cy="91401"/>
              <a:chOff x="3544556" y="817790"/>
              <a:chExt cx="1757308" cy="186849"/>
            </a:xfrm>
          </p:grpSpPr>
          <p:sp>
            <p:nvSpPr>
              <p:cNvPr id="1388" name="Google Shape;1388;p134"/>
              <p:cNvSpPr/>
              <p:nvPr/>
            </p:nvSpPr>
            <p:spPr>
              <a:xfrm rot="10800000">
                <a:off x="3544556" y="851897"/>
                <a:ext cx="1757308" cy="152742"/>
              </a:xfrm>
              <a:custGeom>
                <a:avLst/>
                <a:gdLst/>
                <a:ahLst/>
                <a:cxnLst/>
                <a:rect l="l" t="t" r="r" b="b"/>
                <a:pathLst>
                  <a:path w="5041255" h="365361" extrusionOk="0">
                    <a:moveTo>
                      <a:pt x="0" y="76436"/>
                    </a:moveTo>
                    <a:lnTo>
                      <a:pt x="2521741" y="0"/>
                    </a:lnTo>
                    <a:lnTo>
                      <a:pt x="5041255" y="76436"/>
                    </a:lnTo>
                    <a:lnTo>
                      <a:pt x="5041255" y="365361"/>
                    </a:lnTo>
                    <a:lnTo>
                      <a:pt x="0" y="365361"/>
                    </a:lnTo>
                    <a:lnTo>
                      <a:pt x="0" y="76436"/>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89" name="Google Shape;1389;p134"/>
              <p:cNvSpPr/>
              <p:nvPr/>
            </p:nvSpPr>
            <p:spPr>
              <a:xfrm flipH="1">
                <a:off x="3544556" y="817790"/>
                <a:ext cx="1757308" cy="152743"/>
              </a:xfrm>
              <a:custGeom>
                <a:avLst/>
                <a:gdLst/>
                <a:ahLst/>
                <a:cxnLst/>
                <a:rect l="l" t="t" r="r" b="b"/>
                <a:pathLst>
                  <a:path w="5041255" h="365361" extrusionOk="0">
                    <a:moveTo>
                      <a:pt x="0" y="76436"/>
                    </a:moveTo>
                    <a:lnTo>
                      <a:pt x="2521741" y="0"/>
                    </a:lnTo>
                    <a:lnTo>
                      <a:pt x="5041255" y="76436"/>
                    </a:lnTo>
                    <a:lnTo>
                      <a:pt x="5041255" y="365361"/>
                    </a:lnTo>
                    <a:lnTo>
                      <a:pt x="0" y="365361"/>
                    </a:lnTo>
                    <a:lnTo>
                      <a:pt x="0" y="76436"/>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sp>
          <p:nvSpPr>
            <p:cNvPr id="1390" name="Google Shape;1390;p134"/>
            <p:cNvSpPr/>
            <p:nvPr/>
          </p:nvSpPr>
          <p:spPr>
            <a:xfrm rot="5104724">
              <a:off x="5005231" y="3161875"/>
              <a:ext cx="622848" cy="244419"/>
            </a:xfrm>
            <a:prstGeom prst="rtTriangl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91" name="Google Shape;1391;p134"/>
            <p:cNvSpPr/>
            <p:nvPr/>
          </p:nvSpPr>
          <p:spPr>
            <a:xfrm rot="-5247874" flipH="1">
              <a:off x="3200503" y="3161876"/>
              <a:ext cx="622848" cy="244419"/>
            </a:xfrm>
            <a:prstGeom prst="rtTriangl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nvGrpSpPr>
          <p:cNvPr id="1392" name="Google Shape;1392;p134"/>
          <p:cNvGrpSpPr/>
          <p:nvPr/>
        </p:nvGrpSpPr>
        <p:grpSpPr>
          <a:xfrm flipH="1">
            <a:off x="249277" y="594362"/>
            <a:ext cx="3376915" cy="3376915"/>
            <a:chOff x="4064000" y="1"/>
            <a:chExt cx="5143500" cy="5143499"/>
          </a:xfrm>
        </p:grpSpPr>
        <p:grpSp>
          <p:nvGrpSpPr>
            <p:cNvPr id="1393" name="Google Shape;1393;p134"/>
            <p:cNvGrpSpPr/>
            <p:nvPr/>
          </p:nvGrpSpPr>
          <p:grpSpPr>
            <a:xfrm>
              <a:off x="4064000" y="1"/>
              <a:ext cx="5143500" cy="5143499"/>
              <a:chOff x="1778000" y="1"/>
              <a:chExt cx="5143500" cy="5143499"/>
            </a:xfrm>
          </p:grpSpPr>
          <p:pic>
            <p:nvPicPr>
              <p:cNvPr id="1394" name="Google Shape;1394;p134"/>
              <p:cNvPicPr preferRelativeResize="0"/>
              <p:nvPr/>
            </p:nvPicPr>
            <p:blipFill rotWithShape="1">
              <a:blip r:embed="rId8">
                <a:alphaModFix/>
              </a:blip>
              <a:srcRect/>
              <a:stretch/>
            </p:blipFill>
            <p:spPr>
              <a:xfrm flipH="1">
                <a:off x="1778000" y="1"/>
                <a:ext cx="5143500" cy="5143499"/>
              </a:xfrm>
              <a:prstGeom prst="rect">
                <a:avLst/>
              </a:prstGeom>
              <a:noFill/>
              <a:ln>
                <a:noFill/>
              </a:ln>
            </p:spPr>
          </p:pic>
          <p:sp>
            <p:nvSpPr>
              <p:cNvPr id="1395" name="Google Shape;1395;p134"/>
              <p:cNvSpPr/>
              <p:nvPr/>
            </p:nvSpPr>
            <p:spPr>
              <a:xfrm>
                <a:off x="3941017" y="1393006"/>
                <a:ext cx="1494186" cy="1300187"/>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96" name="Google Shape;1396;p134"/>
              <p:cNvSpPr/>
              <p:nvPr/>
            </p:nvSpPr>
            <p:spPr>
              <a:xfrm>
                <a:off x="3941017" y="1235832"/>
                <a:ext cx="1494186" cy="1300187"/>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97" name="Google Shape;1397;p134"/>
              <p:cNvSpPr/>
              <p:nvPr/>
            </p:nvSpPr>
            <p:spPr>
              <a:xfrm>
                <a:off x="4098973" y="1077106"/>
                <a:ext cx="1421955" cy="1300187"/>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98" name="Google Shape;1398;p134"/>
              <p:cNvSpPr/>
              <p:nvPr/>
            </p:nvSpPr>
            <p:spPr>
              <a:xfrm>
                <a:off x="4476750" y="981857"/>
                <a:ext cx="1202134" cy="109919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399" name="Google Shape;1399;p134"/>
              <p:cNvSpPr/>
              <p:nvPr/>
            </p:nvSpPr>
            <p:spPr>
              <a:xfrm>
                <a:off x="4294584" y="1391092"/>
                <a:ext cx="1188244" cy="109919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nvGrpSpPr>
            <p:cNvPr id="1400" name="Google Shape;1400;p134"/>
            <p:cNvGrpSpPr/>
            <p:nvPr/>
          </p:nvGrpSpPr>
          <p:grpSpPr>
            <a:xfrm rot="258070">
              <a:off x="6334022" y="1689009"/>
              <a:ext cx="1304532" cy="400466"/>
              <a:chOff x="3317080" y="1221582"/>
              <a:chExt cx="5041255" cy="1547567"/>
            </a:xfrm>
          </p:grpSpPr>
          <p:grpSp>
            <p:nvGrpSpPr>
              <p:cNvPr id="1401" name="Google Shape;1401;p134"/>
              <p:cNvGrpSpPr/>
              <p:nvPr/>
            </p:nvGrpSpPr>
            <p:grpSpPr>
              <a:xfrm>
                <a:off x="3317080" y="1221582"/>
                <a:ext cx="2772356" cy="1547567"/>
                <a:chOff x="3317080" y="1221582"/>
                <a:chExt cx="2772356" cy="1547567"/>
              </a:xfrm>
            </p:grpSpPr>
            <p:sp>
              <p:nvSpPr>
                <p:cNvPr id="1402" name="Google Shape;1402;p134"/>
                <p:cNvSpPr/>
                <p:nvPr/>
              </p:nvSpPr>
              <p:spPr>
                <a:xfrm>
                  <a:off x="3317080" y="1221582"/>
                  <a:ext cx="725521" cy="862411"/>
                </a:xfrm>
                <a:custGeom>
                  <a:avLst/>
                  <a:gdLst/>
                  <a:ahLst/>
                  <a:cxnLst/>
                  <a:rect l="l" t="t" r="r" b="b"/>
                  <a:pathLst>
                    <a:path w="725521" h="862411" extrusionOk="0">
                      <a:moveTo>
                        <a:pt x="390923" y="862411"/>
                      </a:moveTo>
                      <a:lnTo>
                        <a:pt x="0" y="0"/>
                      </a:lnTo>
                      <a:lnTo>
                        <a:pt x="725521" y="531813"/>
                      </a:lnTo>
                      <a:lnTo>
                        <a:pt x="390923" y="862411"/>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403" name="Google Shape;1403;p134"/>
                <p:cNvSpPr/>
                <p:nvPr/>
              </p:nvSpPr>
              <p:spPr>
                <a:xfrm>
                  <a:off x="3706983" y="1755775"/>
                  <a:ext cx="1698624" cy="419893"/>
                </a:xfrm>
                <a:custGeom>
                  <a:avLst/>
                  <a:gdLst/>
                  <a:ahLst/>
                  <a:cxnLst/>
                  <a:rect l="l" t="t" r="r" b="b"/>
                  <a:pathLst>
                    <a:path w="1698624" h="419893" extrusionOk="0">
                      <a:moveTo>
                        <a:pt x="0" y="327024"/>
                      </a:moveTo>
                      <a:lnTo>
                        <a:pt x="331787" y="0"/>
                      </a:lnTo>
                      <a:lnTo>
                        <a:pt x="1698624" y="4762"/>
                      </a:lnTo>
                      <a:lnTo>
                        <a:pt x="1544638" y="419893"/>
                      </a:lnTo>
                      <a:lnTo>
                        <a:pt x="0" y="327024"/>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404" name="Google Shape;1404;p134"/>
                <p:cNvSpPr/>
                <p:nvPr/>
              </p:nvSpPr>
              <p:spPr>
                <a:xfrm rot="3031021" flipH="1">
                  <a:off x="5104824" y="2013898"/>
                  <a:ext cx="988089" cy="457183"/>
                </a:xfrm>
                <a:custGeom>
                  <a:avLst/>
                  <a:gdLst/>
                  <a:ahLst/>
                  <a:cxnLst/>
                  <a:rect l="l" t="t" r="r" b="b"/>
                  <a:pathLst>
                    <a:path w="988089" h="457183" extrusionOk="0">
                      <a:moveTo>
                        <a:pt x="0" y="326384"/>
                      </a:moveTo>
                      <a:lnTo>
                        <a:pt x="390933" y="0"/>
                      </a:lnTo>
                      <a:lnTo>
                        <a:pt x="988089" y="72183"/>
                      </a:lnTo>
                      <a:lnTo>
                        <a:pt x="781430" y="457183"/>
                      </a:lnTo>
                      <a:lnTo>
                        <a:pt x="0" y="326384"/>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nvGrpSpPr>
              <p:cNvPr id="1405" name="Google Shape;1405;p134"/>
              <p:cNvGrpSpPr/>
              <p:nvPr/>
            </p:nvGrpSpPr>
            <p:grpSpPr>
              <a:xfrm flipH="1">
                <a:off x="5585979" y="1221582"/>
                <a:ext cx="2772356" cy="1547567"/>
                <a:chOff x="3317080" y="1221582"/>
                <a:chExt cx="2772356" cy="1547567"/>
              </a:xfrm>
            </p:grpSpPr>
            <p:sp>
              <p:nvSpPr>
                <p:cNvPr id="1406" name="Google Shape;1406;p134"/>
                <p:cNvSpPr/>
                <p:nvPr/>
              </p:nvSpPr>
              <p:spPr>
                <a:xfrm>
                  <a:off x="3317080" y="1221582"/>
                  <a:ext cx="725521" cy="862411"/>
                </a:xfrm>
                <a:custGeom>
                  <a:avLst/>
                  <a:gdLst/>
                  <a:ahLst/>
                  <a:cxnLst/>
                  <a:rect l="l" t="t" r="r" b="b"/>
                  <a:pathLst>
                    <a:path w="725521" h="862411" extrusionOk="0">
                      <a:moveTo>
                        <a:pt x="390923" y="862411"/>
                      </a:moveTo>
                      <a:lnTo>
                        <a:pt x="0" y="0"/>
                      </a:lnTo>
                      <a:lnTo>
                        <a:pt x="725521" y="531813"/>
                      </a:lnTo>
                      <a:lnTo>
                        <a:pt x="390923" y="862411"/>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407" name="Google Shape;1407;p134"/>
                <p:cNvSpPr/>
                <p:nvPr/>
              </p:nvSpPr>
              <p:spPr>
                <a:xfrm>
                  <a:off x="3706980" y="1755775"/>
                  <a:ext cx="1698623" cy="419892"/>
                </a:xfrm>
                <a:custGeom>
                  <a:avLst/>
                  <a:gdLst/>
                  <a:ahLst/>
                  <a:cxnLst/>
                  <a:rect l="l" t="t" r="r" b="b"/>
                  <a:pathLst>
                    <a:path w="1698624" h="419893" extrusionOk="0">
                      <a:moveTo>
                        <a:pt x="0" y="327024"/>
                      </a:moveTo>
                      <a:lnTo>
                        <a:pt x="331787" y="0"/>
                      </a:lnTo>
                      <a:lnTo>
                        <a:pt x="1698624" y="4762"/>
                      </a:lnTo>
                      <a:lnTo>
                        <a:pt x="1544638" y="419893"/>
                      </a:lnTo>
                      <a:lnTo>
                        <a:pt x="0" y="327024"/>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408" name="Google Shape;1408;p134"/>
                <p:cNvSpPr/>
                <p:nvPr/>
              </p:nvSpPr>
              <p:spPr>
                <a:xfrm rot="3031021" flipH="1">
                  <a:off x="5104824" y="2013898"/>
                  <a:ext cx="988089" cy="457183"/>
                </a:xfrm>
                <a:custGeom>
                  <a:avLst/>
                  <a:gdLst/>
                  <a:ahLst/>
                  <a:cxnLst/>
                  <a:rect l="l" t="t" r="r" b="b"/>
                  <a:pathLst>
                    <a:path w="988089" h="457183" extrusionOk="0">
                      <a:moveTo>
                        <a:pt x="0" y="326384"/>
                      </a:moveTo>
                      <a:lnTo>
                        <a:pt x="390933" y="0"/>
                      </a:lnTo>
                      <a:lnTo>
                        <a:pt x="988089" y="72183"/>
                      </a:lnTo>
                      <a:lnTo>
                        <a:pt x="781430" y="457183"/>
                      </a:lnTo>
                      <a:lnTo>
                        <a:pt x="0" y="326384"/>
                      </a:lnTo>
                      <a:close/>
                    </a:path>
                  </a:pathLst>
                </a:custGeom>
                <a:solidFill>
                  <a:srgbClr val="E011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grpSp>
        </p:grpSp>
      </p:grpSp>
      <p:grpSp>
        <p:nvGrpSpPr>
          <p:cNvPr id="1409" name="Google Shape;1409;p134"/>
          <p:cNvGrpSpPr/>
          <p:nvPr/>
        </p:nvGrpSpPr>
        <p:grpSpPr>
          <a:xfrm>
            <a:off x="7426290" y="2685645"/>
            <a:ext cx="2803479" cy="2887808"/>
            <a:chOff x="4516715" y="1742028"/>
            <a:chExt cx="1752175" cy="1804880"/>
          </a:xfrm>
        </p:grpSpPr>
        <p:pic>
          <p:nvPicPr>
            <p:cNvPr id="1410" name="Google Shape;1410;p134"/>
            <p:cNvPicPr preferRelativeResize="0"/>
            <p:nvPr/>
          </p:nvPicPr>
          <p:blipFill rotWithShape="1">
            <a:blip r:embed="rId9">
              <a:alphaModFix/>
            </a:blip>
            <a:srcRect/>
            <a:stretch/>
          </p:blipFill>
          <p:spPr>
            <a:xfrm>
              <a:off x="5275003" y="1742028"/>
              <a:ext cx="993887" cy="1376353"/>
            </a:xfrm>
            <a:prstGeom prst="roundRect">
              <a:avLst>
                <a:gd name="adj" fmla="val 8594"/>
              </a:avLst>
            </a:prstGeom>
            <a:solidFill>
              <a:srgbClr val="ECECEC"/>
            </a:solidFill>
            <a:ln w="9525" cap="flat" cmpd="sng">
              <a:solidFill>
                <a:schemeClr val="dk1"/>
              </a:solidFill>
              <a:prstDash val="solid"/>
              <a:round/>
              <a:headEnd type="none" w="sm" len="sm"/>
              <a:tailEnd type="none" w="sm" len="sm"/>
            </a:ln>
            <a:effectLst>
              <a:reflection stA="52000" endA="300" endPos="35000" sy="-100000" algn="bl" rotWithShape="0"/>
            </a:effectLst>
          </p:spPr>
        </p:pic>
        <p:pic>
          <p:nvPicPr>
            <p:cNvPr id="1411" name="Google Shape;1411;p134"/>
            <p:cNvPicPr preferRelativeResize="0"/>
            <p:nvPr/>
          </p:nvPicPr>
          <p:blipFill rotWithShape="1">
            <a:blip r:embed="rId10">
              <a:alphaModFix/>
            </a:blip>
            <a:srcRect/>
            <a:stretch/>
          </p:blipFill>
          <p:spPr>
            <a:xfrm rot="-600000">
              <a:off x="4628781" y="2093404"/>
              <a:ext cx="993886" cy="1377676"/>
            </a:xfrm>
            <a:prstGeom prst="roundRect">
              <a:avLst>
                <a:gd name="adj" fmla="val 8594"/>
              </a:avLst>
            </a:prstGeom>
            <a:solidFill>
              <a:srgbClr val="ECECEC"/>
            </a:solidFill>
            <a:ln w="9525" cap="flat" cmpd="sng">
              <a:solidFill>
                <a:schemeClr val="dk1"/>
              </a:solidFill>
              <a:prstDash val="solid"/>
              <a:round/>
              <a:headEnd type="none" w="sm" len="sm"/>
              <a:tailEnd type="none" w="sm" len="sm"/>
            </a:ln>
          </p:spPr>
        </p:pic>
      </p:grpSp>
      <p:grpSp>
        <p:nvGrpSpPr>
          <p:cNvPr id="1412" name="Google Shape;1412;p134"/>
          <p:cNvGrpSpPr/>
          <p:nvPr/>
        </p:nvGrpSpPr>
        <p:grpSpPr>
          <a:xfrm>
            <a:off x="4400715" y="2689222"/>
            <a:ext cx="2806288" cy="2869336"/>
            <a:chOff x="2750447" y="1744263"/>
            <a:chExt cx="1753930" cy="1793335"/>
          </a:xfrm>
        </p:grpSpPr>
        <p:pic>
          <p:nvPicPr>
            <p:cNvPr id="1413" name="Google Shape;1413;p134"/>
            <p:cNvPicPr preferRelativeResize="0"/>
            <p:nvPr/>
          </p:nvPicPr>
          <p:blipFill rotWithShape="1">
            <a:blip r:embed="rId11">
              <a:alphaModFix/>
            </a:blip>
            <a:srcRect/>
            <a:stretch/>
          </p:blipFill>
          <p:spPr>
            <a:xfrm>
              <a:off x="2750447" y="1744263"/>
              <a:ext cx="993886" cy="1376352"/>
            </a:xfrm>
            <a:prstGeom prst="roundRect">
              <a:avLst>
                <a:gd name="adj" fmla="val 8594"/>
              </a:avLst>
            </a:prstGeom>
            <a:solidFill>
              <a:srgbClr val="ECECEC"/>
            </a:solidFill>
            <a:ln w="9525" cap="flat" cmpd="sng">
              <a:solidFill>
                <a:schemeClr val="dk1"/>
              </a:solidFill>
              <a:prstDash val="solid"/>
              <a:round/>
              <a:headEnd type="none" w="sm" len="sm"/>
              <a:tailEnd type="none" w="sm" len="sm"/>
            </a:ln>
            <a:effectLst>
              <a:reflection stA="52000" endA="300" endPos="35000" sy="-100000" algn="bl" rotWithShape="0"/>
            </a:effectLst>
          </p:spPr>
        </p:pic>
        <p:pic>
          <p:nvPicPr>
            <p:cNvPr id="1414" name="Google Shape;1414;p134"/>
            <p:cNvPicPr preferRelativeResize="0"/>
            <p:nvPr/>
          </p:nvPicPr>
          <p:blipFill rotWithShape="1">
            <a:blip r:embed="rId12">
              <a:alphaModFix/>
            </a:blip>
            <a:srcRect/>
            <a:stretch/>
          </p:blipFill>
          <p:spPr>
            <a:xfrm rot="626266">
              <a:off x="3394039" y="2082604"/>
              <a:ext cx="993886" cy="1376352"/>
            </a:xfrm>
            <a:prstGeom prst="roundRect">
              <a:avLst>
                <a:gd name="adj" fmla="val 8594"/>
              </a:avLst>
            </a:prstGeom>
            <a:solidFill>
              <a:srgbClr val="ECECEC"/>
            </a:solidFill>
            <a:ln w="9525" cap="flat" cmpd="sng">
              <a:solidFill>
                <a:schemeClr val="dk1"/>
              </a:solidFill>
              <a:prstDash val="solid"/>
              <a:round/>
              <a:headEnd type="none" w="sm" len="sm"/>
              <a:tailEnd type="none" w="sm" len="sm"/>
            </a:ln>
          </p:spPr>
        </p:pic>
      </p:grpSp>
      <p:grpSp>
        <p:nvGrpSpPr>
          <p:cNvPr id="1415" name="Google Shape;1415;p134"/>
          <p:cNvGrpSpPr/>
          <p:nvPr/>
        </p:nvGrpSpPr>
        <p:grpSpPr>
          <a:xfrm>
            <a:off x="-85029" y="6022105"/>
            <a:ext cx="14976000" cy="2222276"/>
            <a:chOff x="-53143" y="3763816"/>
            <a:chExt cx="9360000" cy="1388923"/>
          </a:xfrm>
        </p:grpSpPr>
        <p:sp>
          <p:nvSpPr>
            <p:cNvPr id="1416" name="Google Shape;1416;p134"/>
            <p:cNvSpPr/>
            <p:nvPr/>
          </p:nvSpPr>
          <p:spPr>
            <a:xfrm>
              <a:off x="0" y="3786533"/>
              <a:ext cx="9143999" cy="136620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pic>
          <p:nvPicPr>
            <p:cNvPr id="1417" name="Google Shape;1417;p134"/>
            <p:cNvPicPr preferRelativeResize="0"/>
            <p:nvPr/>
          </p:nvPicPr>
          <p:blipFill rotWithShape="1">
            <a:blip r:embed="rId13">
              <a:alphaModFix/>
            </a:blip>
            <a:srcRect l="8043" r="8110"/>
            <a:stretch/>
          </p:blipFill>
          <p:spPr>
            <a:xfrm>
              <a:off x="2906597" y="3937821"/>
              <a:ext cx="3440521" cy="1081208"/>
            </a:xfrm>
            <a:prstGeom prst="rect">
              <a:avLst/>
            </a:prstGeom>
            <a:noFill/>
            <a:ln>
              <a:noFill/>
            </a:ln>
          </p:spPr>
        </p:pic>
        <p:sp>
          <p:nvSpPr>
            <p:cNvPr id="1418" name="Google Shape;1418;p134"/>
            <p:cNvSpPr/>
            <p:nvPr/>
          </p:nvSpPr>
          <p:spPr>
            <a:xfrm>
              <a:off x="-53143" y="3763816"/>
              <a:ext cx="9360000" cy="45719"/>
            </a:xfrm>
            <a:prstGeom prst="flowChartPreparation">
              <a:avLst/>
            </a:prstGeom>
            <a:solidFill>
              <a:srgbClr val="3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40" b="0" i="0" u="none" strike="noStrike" cap="none">
                <a:solidFill>
                  <a:srgbClr val="212121"/>
                </a:solidFill>
                <a:latin typeface="Arial"/>
                <a:ea typeface="Arial"/>
                <a:cs typeface="Arial"/>
                <a:sym typeface="Arial"/>
              </a:endParaRPr>
            </a:p>
          </p:txBody>
        </p:sp>
        <p:sp>
          <p:nvSpPr>
            <p:cNvPr id="1419" name="Google Shape;1419;p134"/>
            <p:cNvSpPr txBox="1"/>
            <p:nvPr/>
          </p:nvSpPr>
          <p:spPr>
            <a:xfrm>
              <a:off x="5961545" y="4024742"/>
              <a:ext cx="3161390" cy="8194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40" b="0" i="1" u="none" strike="noStrike" cap="none">
                  <a:solidFill>
                    <a:srgbClr val="FFFFFF"/>
                  </a:solidFill>
                  <a:latin typeface="Lato"/>
                  <a:ea typeface="Lato"/>
                  <a:cs typeface="Lato"/>
                  <a:sym typeface="Lato"/>
                </a:rPr>
                <a:t>THE</a:t>
              </a:r>
              <a:r>
                <a:rPr lang="en-US" sz="2640" b="0" i="0" u="none" strike="noStrike" cap="none">
                  <a:solidFill>
                    <a:srgbClr val="FFFFFF"/>
                  </a:solidFill>
                  <a:latin typeface="Lato"/>
                  <a:ea typeface="Lato"/>
                  <a:cs typeface="Lato"/>
                  <a:sym typeface="Lato"/>
                </a:rPr>
                <a:t> ANTI-SCAM </a:t>
              </a:r>
              <a:br>
                <a:rPr lang="en-US" sz="2640" b="0" i="0" u="none" strike="noStrike" cap="none">
                  <a:solidFill>
                    <a:srgbClr val="FFFFFF"/>
                  </a:solidFill>
                  <a:latin typeface="Lato"/>
                  <a:ea typeface="Lato"/>
                  <a:cs typeface="Lato"/>
                  <a:sym typeface="Lato"/>
                </a:rPr>
              </a:br>
              <a:r>
                <a:rPr lang="en-US" sz="2640" b="0" i="0" u="none" strike="noStrike" cap="none">
                  <a:solidFill>
                    <a:srgbClr val="FFFFFF"/>
                  </a:solidFill>
                  <a:latin typeface="Lato"/>
                  <a:ea typeface="Lato"/>
                  <a:cs typeface="Lato"/>
                  <a:sym typeface="Lato"/>
                </a:rPr>
                <a:t>CARD GAME</a:t>
              </a:r>
              <a:br>
                <a:rPr lang="en-US" sz="2640" b="0" i="0" u="none" strike="noStrike" cap="none">
                  <a:solidFill>
                    <a:srgbClr val="FFFFFF"/>
                  </a:solidFill>
                  <a:latin typeface="Lato"/>
                  <a:ea typeface="Lato"/>
                  <a:cs typeface="Lato"/>
                  <a:sym typeface="Lato"/>
                </a:rPr>
              </a:br>
              <a:r>
                <a:rPr lang="en-US" sz="2640" b="0" i="0" u="none" strike="noStrike" cap="none">
                  <a:solidFill>
                    <a:srgbClr val="FFFFFF"/>
                  </a:solidFill>
                  <a:latin typeface="Lato"/>
                  <a:ea typeface="Lato"/>
                  <a:cs typeface="Lato"/>
                  <a:sym typeface="Lato"/>
                </a:rPr>
                <a:t>ADVENTURE</a:t>
              </a:r>
              <a:endParaRPr/>
            </a:p>
          </p:txBody>
        </p:sp>
        <p:grpSp>
          <p:nvGrpSpPr>
            <p:cNvPr id="1420" name="Google Shape;1420;p134"/>
            <p:cNvGrpSpPr/>
            <p:nvPr/>
          </p:nvGrpSpPr>
          <p:grpSpPr>
            <a:xfrm>
              <a:off x="552034" y="4085470"/>
              <a:ext cx="1914303" cy="594413"/>
              <a:chOff x="1300050" y="1300362"/>
              <a:chExt cx="2374942" cy="737446"/>
            </a:xfrm>
          </p:grpSpPr>
          <p:pic>
            <p:nvPicPr>
              <p:cNvPr id="1421" name="Google Shape;1421;p134"/>
              <p:cNvPicPr preferRelativeResize="0"/>
              <p:nvPr/>
            </p:nvPicPr>
            <p:blipFill rotWithShape="1">
              <a:blip r:embed="rId14">
                <a:alphaModFix/>
              </a:blip>
              <a:srcRect/>
              <a:stretch/>
            </p:blipFill>
            <p:spPr>
              <a:xfrm>
                <a:off x="1300050" y="1300362"/>
                <a:ext cx="737447" cy="737446"/>
              </a:xfrm>
              <a:prstGeom prst="rect">
                <a:avLst/>
              </a:prstGeom>
              <a:noFill/>
              <a:ln>
                <a:noFill/>
              </a:ln>
            </p:spPr>
          </p:pic>
          <p:pic>
            <p:nvPicPr>
              <p:cNvPr id="1422" name="Google Shape;1422;p134"/>
              <p:cNvPicPr preferRelativeResize="0"/>
              <p:nvPr/>
            </p:nvPicPr>
            <p:blipFill rotWithShape="1">
              <a:blip r:embed="rId15">
                <a:alphaModFix/>
              </a:blip>
              <a:srcRect/>
              <a:stretch/>
            </p:blipFill>
            <p:spPr>
              <a:xfrm>
                <a:off x="2238599" y="1542627"/>
                <a:ext cx="1436393" cy="307345"/>
              </a:xfrm>
              <a:prstGeom prst="rect">
                <a:avLst/>
              </a:prstGeom>
              <a:noFill/>
              <a:ln>
                <a:noFill/>
              </a:ln>
            </p:spPr>
          </p:pic>
        </p:gr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135"/>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69</a:t>
            </a:fld>
            <a:endParaRPr/>
          </a:p>
        </p:txBody>
      </p:sp>
      <p:sp>
        <p:nvSpPr>
          <p:cNvPr id="1428" name="Google Shape;1428;p135"/>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Techniques from today</a:t>
            </a:r>
            <a:endParaRPr sz="4800" b="1" i="0" u="none" strike="noStrike" cap="none">
              <a:solidFill>
                <a:schemeClr val="dk1"/>
              </a:solidFill>
              <a:latin typeface="Comfortaa"/>
              <a:ea typeface="Comfortaa"/>
              <a:cs typeface="Comfortaa"/>
              <a:sym typeface="Comfortaa"/>
            </a:endParaRPr>
          </a:p>
        </p:txBody>
      </p:sp>
      <p:sp>
        <p:nvSpPr>
          <p:cNvPr id="1429" name="Google Shape;1429;p135"/>
          <p:cNvSpPr/>
          <p:nvPr/>
        </p:nvSpPr>
        <p:spPr>
          <a:xfrm>
            <a:off x="737344" y="1987938"/>
            <a:ext cx="6577856" cy="307932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3300" b="1" i="0" u="none" strike="noStrike" cap="none">
                <a:solidFill>
                  <a:schemeClr val="accent1"/>
                </a:solidFill>
                <a:latin typeface="Comfortaa"/>
                <a:ea typeface="Comfortaa"/>
                <a:cs typeface="Comfortaa"/>
                <a:sym typeface="Comfortaa"/>
              </a:rPr>
              <a:t>Engagement techniques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Vibrant images &amp; animation</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Group &amp; pair discussions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Self-reflection </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Recall mechanics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Breathing exercise</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Audience questions </a:t>
            </a:r>
            <a:endParaRPr sz="3300" b="1" i="0" u="none" strike="noStrike" cap="none">
              <a:solidFill>
                <a:srgbClr val="015639"/>
              </a:solidFill>
              <a:latin typeface="Lato"/>
              <a:ea typeface="Lato"/>
              <a:cs typeface="Lato"/>
              <a:sym typeface="Lato"/>
            </a:endParaRPr>
          </a:p>
          <a:p>
            <a:pPr marL="342900" marR="0" lvl="0" indent="-203200" algn="l" rtl="0">
              <a:lnSpc>
                <a:spcPct val="125000"/>
              </a:lnSpc>
              <a:spcBef>
                <a:spcPts val="1200"/>
              </a:spcBef>
              <a:spcAft>
                <a:spcPts val="1200"/>
              </a:spcAft>
              <a:buClr>
                <a:srgbClr val="015639"/>
              </a:buClr>
              <a:buSzPts val="2200"/>
              <a:buFont typeface="Arial"/>
              <a:buNone/>
            </a:pPr>
            <a:endParaRPr sz="3300" b="1" i="0" u="none" strike="noStrike" cap="none">
              <a:solidFill>
                <a:srgbClr val="015639"/>
              </a:solidFill>
              <a:latin typeface="Comfortaa"/>
              <a:ea typeface="Comfortaa"/>
              <a:cs typeface="Comfortaa"/>
              <a:sym typeface="Comfortaa"/>
            </a:endParaRPr>
          </a:p>
        </p:txBody>
      </p:sp>
      <p:sp>
        <p:nvSpPr>
          <p:cNvPr id="1430" name="Google Shape;1430;p135"/>
          <p:cNvSpPr txBox="1"/>
          <p:nvPr/>
        </p:nvSpPr>
        <p:spPr>
          <a:xfrm>
            <a:off x="6597791" y="7856736"/>
            <a:ext cx="14456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3725"/>
                </a:solidFill>
                <a:latin typeface="Lato"/>
                <a:ea typeface="Lato"/>
                <a:cs typeface="Lato"/>
                <a:sym typeface="Lato"/>
              </a:rPr>
              <a:t>Image: Pfw-HPB</a:t>
            </a:r>
            <a:endParaRPr/>
          </a:p>
        </p:txBody>
      </p:sp>
      <p:sp>
        <p:nvSpPr>
          <p:cNvPr id="1431" name="Google Shape;1431;p135"/>
          <p:cNvSpPr/>
          <p:nvPr/>
        </p:nvSpPr>
        <p:spPr>
          <a:xfrm>
            <a:off x="8456591" y="2177568"/>
            <a:ext cx="6004979" cy="307932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3300" b="1" i="0" u="none" strike="noStrike" cap="none">
                <a:solidFill>
                  <a:schemeClr val="accent1"/>
                </a:solidFill>
                <a:latin typeface="Comfortaa"/>
                <a:ea typeface="Comfortaa"/>
                <a:cs typeface="Comfortaa"/>
                <a:sym typeface="Comfortaa"/>
              </a:rPr>
              <a:t>Gamification techniques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Multiple choice Quiz</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Yes/No Quiz</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Charades</a:t>
            </a:r>
            <a:endParaRPr sz="3300" b="1" i="0" u="none" strike="noStrike" cap="none">
              <a:solidFill>
                <a:srgbClr val="015639"/>
              </a:solidFill>
              <a:latin typeface="Lato"/>
              <a:ea typeface="Lato"/>
              <a:cs typeface="Lato"/>
              <a:sym typeface="Lato"/>
            </a:endParaRPr>
          </a:p>
          <a:p>
            <a:pPr marL="342900" marR="0" lvl="0" indent="-203200" algn="l" rtl="0">
              <a:lnSpc>
                <a:spcPct val="125000"/>
              </a:lnSpc>
              <a:spcBef>
                <a:spcPts val="1200"/>
              </a:spcBef>
              <a:spcAft>
                <a:spcPts val="1200"/>
              </a:spcAft>
              <a:buClr>
                <a:srgbClr val="015639"/>
              </a:buClr>
              <a:buSzPts val="2200"/>
              <a:buFont typeface="Arial"/>
              <a:buNone/>
            </a:pPr>
            <a:endParaRPr sz="3300" b="1" i="0" u="none" strike="noStrike" cap="none">
              <a:solidFill>
                <a:srgbClr val="015639"/>
              </a:solidFill>
              <a:latin typeface="Comfortaa"/>
              <a:ea typeface="Comfortaa"/>
              <a:cs typeface="Comfortaa"/>
              <a:sym typeface="Comfortaa"/>
            </a:endParaRPr>
          </a:p>
        </p:txBody>
      </p:sp>
      <p:sp>
        <p:nvSpPr>
          <p:cNvPr id="1432" name="Google Shape;1432;p135"/>
          <p:cNvSpPr/>
          <p:nvPr/>
        </p:nvSpPr>
        <p:spPr>
          <a:xfrm rot="-6192063">
            <a:off x="10410818" y="3983249"/>
            <a:ext cx="2547810" cy="4754016"/>
          </a:xfrm>
          <a:prstGeom prst="homePlate">
            <a:avLst>
              <a:gd name="adj" fmla="val 21311"/>
            </a:avLst>
          </a:prstGeom>
          <a:solidFill>
            <a:srgbClr val="E5F1DA"/>
          </a:solidFill>
          <a:ln w="9525" cap="flat" cmpd="sng">
            <a:solidFill>
              <a:srgbClr val="CBD7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433" name="Google Shape;1433;p135"/>
          <p:cNvSpPr/>
          <p:nvPr/>
        </p:nvSpPr>
        <p:spPr>
          <a:xfrm rot="-781318">
            <a:off x="9844079" y="5590496"/>
            <a:ext cx="3866028" cy="1931835"/>
          </a:xfrm>
          <a:prstGeom prst="rect">
            <a:avLst/>
          </a:prstGeom>
          <a:noFill/>
          <a:ln>
            <a:noFill/>
          </a:ln>
        </p:spPr>
        <p:txBody>
          <a:bodyPr spcFirstLastPara="1" wrap="square" lIns="0" tIns="0" rIns="0" bIns="0" anchor="t" anchorCtr="0">
            <a:noAutofit/>
          </a:bodyPr>
          <a:lstStyle/>
          <a:p>
            <a:pPr marL="228600" marR="0" lvl="0" indent="-228600" algn="l" rtl="0">
              <a:lnSpc>
                <a:spcPct val="125000"/>
              </a:lnSpc>
              <a:spcBef>
                <a:spcPts val="0"/>
              </a:spcBef>
              <a:spcAft>
                <a:spcPts val="0"/>
              </a:spcAft>
              <a:buClr>
                <a:srgbClr val="015639"/>
              </a:buClr>
              <a:buSzPts val="2200"/>
              <a:buFont typeface="Arial"/>
              <a:buChar char="•"/>
            </a:pPr>
            <a:r>
              <a:rPr lang="en-US" sz="2200" b="1" i="0" u="none" strike="noStrike" cap="none">
                <a:solidFill>
                  <a:srgbClr val="015639"/>
                </a:solidFill>
                <a:latin typeface="Lato"/>
                <a:ea typeface="Lato"/>
                <a:cs typeface="Lato"/>
                <a:sym typeface="Lato"/>
              </a:rPr>
              <a:t>Gamification increases retention by up to 90%</a:t>
            </a:r>
            <a:endParaRPr/>
          </a:p>
          <a:p>
            <a:pPr marL="228600" marR="0" lvl="0" indent="-228600" algn="l" rtl="0">
              <a:lnSpc>
                <a:spcPct val="125000"/>
              </a:lnSpc>
              <a:spcBef>
                <a:spcPts val="800"/>
              </a:spcBef>
              <a:spcAft>
                <a:spcPts val="800"/>
              </a:spcAft>
              <a:buClr>
                <a:srgbClr val="015639"/>
              </a:buClr>
              <a:buSzPts val="2200"/>
              <a:buFont typeface="Arial"/>
              <a:buChar char="•"/>
            </a:pPr>
            <a:r>
              <a:rPr lang="en-US" sz="2200" b="1" i="0" u="none" strike="noStrike" cap="none">
                <a:solidFill>
                  <a:srgbClr val="015639"/>
                </a:solidFill>
                <a:latin typeface="Lato"/>
                <a:ea typeface="Lato"/>
                <a:cs typeface="Lato"/>
                <a:sym typeface="Lato"/>
              </a:rPr>
              <a:t>Increases curiosity &amp; lowers defensiveness</a:t>
            </a:r>
            <a:endParaRPr/>
          </a:p>
        </p:txBody>
      </p:sp>
      <p:pic>
        <p:nvPicPr>
          <p:cNvPr id="1434" name="Google Shape;1434;p135"/>
          <p:cNvPicPr preferRelativeResize="0"/>
          <p:nvPr/>
        </p:nvPicPr>
        <p:blipFill rotWithShape="1">
          <a:blip r:embed="rId3">
            <a:alphaModFix/>
          </a:blip>
          <a:srcRect/>
          <a:stretch/>
        </p:blipFill>
        <p:spPr>
          <a:xfrm>
            <a:off x="6197596" y="5737681"/>
            <a:ext cx="1845810" cy="2036457"/>
          </a:xfrm>
          <a:prstGeom prst="rect">
            <a:avLst/>
          </a:prstGeom>
          <a:noFill/>
          <a:ln>
            <a:noFill/>
          </a:ln>
        </p:spPr>
      </p:pic>
      <p:sp>
        <p:nvSpPr>
          <p:cNvPr id="1435" name="Google Shape;1435;p135"/>
          <p:cNvSpPr txBox="1"/>
          <p:nvPr/>
        </p:nvSpPr>
        <p:spPr>
          <a:xfrm rot="-788035">
            <a:off x="12690222" y="6894151"/>
            <a:ext cx="184581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3725"/>
                </a:solidFill>
                <a:latin typeface="Lato"/>
                <a:ea typeface="Lato"/>
                <a:cs typeface="Lato"/>
                <a:sym typeface="Lato"/>
              </a:rPr>
              <a:t>Source: Zippia 2023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73"/>
          <p:cNvPicPr preferRelativeResize="0"/>
          <p:nvPr/>
        </p:nvPicPr>
        <p:blipFill rotWithShape="1">
          <a:blip r:embed="rId3">
            <a:alphaModFix/>
          </a:blip>
          <a:srcRect/>
          <a:stretch/>
        </p:blipFill>
        <p:spPr>
          <a:xfrm>
            <a:off x="407653" y="181080"/>
            <a:ext cx="1372479" cy="1479440"/>
          </a:xfrm>
          <a:prstGeom prst="rect">
            <a:avLst/>
          </a:prstGeom>
          <a:noFill/>
          <a:ln>
            <a:noFill/>
          </a:ln>
        </p:spPr>
      </p:pic>
      <p:sp>
        <p:nvSpPr>
          <p:cNvPr id="547" name="Google Shape;547;p73"/>
          <p:cNvSpPr txBox="1"/>
          <p:nvPr/>
        </p:nvSpPr>
        <p:spPr>
          <a:xfrm>
            <a:off x="2286000" y="372864"/>
            <a:ext cx="10363199" cy="183342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dirty="0">
                <a:solidFill>
                  <a:srgbClr val="015639"/>
                </a:solidFill>
                <a:latin typeface="Comfortaa"/>
                <a:ea typeface="Comfortaa"/>
                <a:cs typeface="Comfortaa"/>
                <a:sym typeface="Comfortaa"/>
              </a:rPr>
              <a:t>Parenting </a:t>
            </a:r>
            <a:r>
              <a:rPr lang="en-US" sz="4800" b="1" i="0" u="none" strike="noStrike" cap="none" dirty="0">
                <a:solidFill>
                  <a:srgbClr val="015639"/>
                </a:solidFill>
                <a:latin typeface="Comfortaa"/>
                <a:ea typeface="Comfortaa"/>
                <a:cs typeface="Comfortaa"/>
                <a:sym typeface="Comforta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for </a:t>
            </a:r>
            <a:r>
              <a:rPr lang="en-US" sz="4800" b="1" i="0" u="none" strike="noStrike" cap="none" dirty="0">
                <a:solidFill>
                  <a:srgbClr val="015639"/>
                </a:solidFill>
                <a:latin typeface="Comfortaa"/>
                <a:ea typeface="Comfortaa"/>
                <a:cs typeface="Comfortaa"/>
                <a:sym typeface="Comfortaa"/>
              </a:rPr>
              <a:t>Wellness</a:t>
            </a:r>
            <a:endParaRPr dirty="0"/>
          </a:p>
          <a:p>
            <a:pPr marL="0" marR="0" lvl="0" indent="0" algn="l" rtl="0">
              <a:lnSpc>
                <a:spcPct val="90000"/>
              </a:lnSpc>
              <a:spcBef>
                <a:spcPts val="0"/>
              </a:spcBef>
              <a:spcAft>
                <a:spcPts val="0"/>
              </a:spcAft>
              <a:buClr>
                <a:srgbClr val="F7F5F0"/>
              </a:buClr>
              <a:buSzPts val="2800"/>
              <a:buFont typeface="Arial"/>
              <a:buNone/>
            </a:pPr>
            <a:r>
              <a:rPr lang="en-US" sz="3800" b="1" i="0" u="none" strike="noStrike" cap="none" dirty="0">
                <a:solidFill>
                  <a:schemeClr val="accent1"/>
                </a:solidFill>
                <a:latin typeface="Lato"/>
                <a:ea typeface="Lato"/>
                <a:cs typeface="Lato"/>
                <a:sym typeface="Lato"/>
              </a:rPr>
              <a:t>Establishing Family Rules and </a:t>
            </a:r>
            <a:endParaRPr dirty="0"/>
          </a:p>
          <a:p>
            <a:pPr marL="0" marR="0" lvl="0" indent="0" algn="l" rtl="0">
              <a:lnSpc>
                <a:spcPct val="90000"/>
              </a:lnSpc>
              <a:spcBef>
                <a:spcPts val="0"/>
              </a:spcBef>
              <a:spcAft>
                <a:spcPts val="0"/>
              </a:spcAft>
              <a:buClr>
                <a:srgbClr val="F7F5F0"/>
              </a:buClr>
              <a:buSzPts val="2800"/>
              <a:buFont typeface="Arial"/>
              <a:buNone/>
            </a:pPr>
            <a:r>
              <a:rPr lang="en-US" sz="3800" b="1" i="0" u="none" strike="noStrike" cap="none" dirty="0">
                <a:solidFill>
                  <a:schemeClr val="accent1"/>
                </a:solidFill>
                <a:latin typeface="Lato"/>
                <a:ea typeface="Lato"/>
                <a:cs typeface="Lato"/>
                <a:sym typeface="Lato"/>
              </a:rPr>
              <a:t>Decisions Together</a:t>
            </a:r>
            <a:endParaRPr dirty="0"/>
          </a:p>
        </p:txBody>
      </p:sp>
      <p:sp>
        <p:nvSpPr>
          <p:cNvPr id="548" name="Google Shape;548;p73"/>
          <p:cNvSpPr txBox="1"/>
          <p:nvPr/>
        </p:nvSpPr>
        <p:spPr>
          <a:xfrm>
            <a:off x="469936" y="2514062"/>
            <a:ext cx="12436820" cy="258532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Creating family rules is a discussion between you and your child. </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Set rules for younger children; more flexibility and autonomy for older children.</a:t>
            </a:r>
            <a:endParaRPr/>
          </a:p>
          <a:p>
            <a:pPr marL="285750" marR="0" lvl="0" indent="-285750" algn="l" rtl="0">
              <a:lnSpc>
                <a:spcPct val="100000"/>
              </a:lnSpc>
              <a:spcBef>
                <a:spcPts val="1800"/>
              </a:spcBef>
              <a:spcAft>
                <a:spcPts val="0"/>
              </a:spcAft>
              <a:buClr>
                <a:srgbClr val="015639"/>
              </a:buClr>
              <a:buSzPts val="3300"/>
              <a:buFont typeface="Arial"/>
              <a:buChar char="•"/>
            </a:pPr>
            <a:r>
              <a:rPr lang="en-US" sz="3300" b="0" i="0" u="none" strike="noStrike" cap="none">
                <a:solidFill>
                  <a:srgbClr val="015639"/>
                </a:solidFill>
                <a:latin typeface="Lato"/>
                <a:ea typeface="Lato"/>
                <a:cs typeface="Lato"/>
                <a:sym typeface="Lato"/>
              </a:rPr>
              <a:t>Review and adjust rules as the child matures.</a:t>
            </a:r>
            <a:endParaRPr sz="3300" b="0" i="0" u="none" strike="noStrike" cap="none">
              <a:solidFill>
                <a:srgbClr val="015639"/>
              </a:solidFill>
              <a:latin typeface="Lato"/>
              <a:ea typeface="Lato"/>
              <a:cs typeface="Lato"/>
              <a:sym typeface="Lato"/>
            </a:endParaRPr>
          </a:p>
        </p:txBody>
      </p:sp>
      <p:sp>
        <p:nvSpPr>
          <p:cNvPr id="549" name="Google Shape;549;p73"/>
          <p:cNvSpPr txBox="1"/>
          <p:nvPr/>
        </p:nvSpPr>
        <p:spPr>
          <a:xfrm>
            <a:off x="61169" y="7856736"/>
            <a:ext cx="96543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Lato"/>
                <a:ea typeface="Lato"/>
                <a:cs typeface="Lato"/>
                <a:sym typeface="Lato"/>
              </a:rPr>
              <a:t>Credit: Establishing Family Rules and Decisions Together, Pg 14, PfW Toolbox for Parents </a:t>
            </a:r>
            <a:endParaRPr sz="1400" b="0" i="0" u="none" strike="noStrike" cap="none">
              <a:solidFill>
                <a:srgbClr val="7F7F7F"/>
              </a:solidFill>
              <a:latin typeface="Lato"/>
              <a:ea typeface="Lato"/>
              <a:cs typeface="Lato"/>
              <a:sym typeface="Lato"/>
            </a:endParaRPr>
          </a:p>
        </p:txBody>
      </p:sp>
      <p:pic>
        <p:nvPicPr>
          <p:cNvPr id="550" name="Google Shape;550;p73"/>
          <p:cNvPicPr preferRelativeResize="0"/>
          <p:nvPr/>
        </p:nvPicPr>
        <p:blipFill rotWithShape="1">
          <a:blip r:embed="rId4">
            <a:alphaModFix/>
          </a:blip>
          <a:srcRect/>
          <a:stretch/>
        </p:blipFill>
        <p:spPr>
          <a:xfrm>
            <a:off x="8833104" y="4728978"/>
            <a:ext cx="5327360" cy="3127758"/>
          </a:xfrm>
          <a:prstGeom prst="rect">
            <a:avLst/>
          </a:prstGeom>
          <a:noFill/>
          <a:ln>
            <a:noFill/>
          </a:ln>
        </p:spPr>
      </p:pic>
      <p:sp>
        <p:nvSpPr>
          <p:cNvPr id="551" name="Google Shape;551;p73"/>
          <p:cNvSpPr txBox="1"/>
          <p:nvPr/>
        </p:nvSpPr>
        <p:spPr>
          <a:xfrm>
            <a:off x="12119922" y="7855581"/>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36"/>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70</a:t>
            </a:fld>
            <a:endParaRPr/>
          </a:p>
        </p:txBody>
      </p:sp>
      <p:sp>
        <p:nvSpPr>
          <p:cNvPr id="1441" name="Google Shape;1441;p136"/>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Techniques from today</a:t>
            </a:r>
            <a:endParaRPr sz="4800" b="1" i="0" u="none" strike="noStrike" cap="none">
              <a:solidFill>
                <a:schemeClr val="dk1"/>
              </a:solidFill>
              <a:latin typeface="Comfortaa"/>
              <a:ea typeface="Comfortaa"/>
              <a:cs typeface="Comfortaa"/>
              <a:sym typeface="Comfortaa"/>
            </a:endParaRPr>
          </a:p>
        </p:txBody>
      </p:sp>
      <p:sp>
        <p:nvSpPr>
          <p:cNvPr id="1442" name="Google Shape;1442;p136"/>
          <p:cNvSpPr/>
          <p:nvPr/>
        </p:nvSpPr>
        <p:spPr>
          <a:xfrm>
            <a:off x="737344" y="1987938"/>
            <a:ext cx="6577856" cy="307932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3300" b="1" i="0" u="none" strike="noStrike" cap="none">
                <a:solidFill>
                  <a:schemeClr val="accent1"/>
                </a:solidFill>
                <a:latin typeface="Comfortaa"/>
                <a:ea typeface="Comfortaa"/>
                <a:cs typeface="Comfortaa"/>
                <a:sym typeface="Comfortaa"/>
              </a:rPr>
              <a:t>Engagement techniques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Vibrant images &amp; animation</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Group &amp; pair discussions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Self-reflection </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Recall mechanics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Breathing exercise</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Audience questions </a:t>
            </a:r>
            <a:endParaRPr sz="3300" b="1" i="0" u="none" strike="noStrike" cap="none">
              <a:solidFill>
                <a:srgbClr val="015639"/>
              </a:solidFill>
              <a:latin typeface="Lato"/>
              <a:ea typeface="Lato"/>
              <a:cs typeface="Lato"/>
              <a:sym typeface="Lato"/>
            </a:endParaRPr>
          </a:p>
          <a:p>
            <a:pPr marL="342900" marR="0" lvl="0" indent="-203200" algn="l" rtl="0">
              <a:lnSpc>
                <a:spcPct val="125000"/>
              </a:lnSpc>
              <a:spcBef>
                <a:spcPts val="1200"/>
              </a:spcBef>
              <a:spcAft>
                <a:spcPts val="1200"/>
              </a:spcAft>
              <a:buClr>
                <a:srgbClr val="015639"/>
              </a:buClr>
              <a:buSzPts val="2200"/>
              <a:buFont typeface="Arial"/>
              <a:buNone/>
            </a:pPr>
            <a:endParaRPr sz="3300" b="1" i="0" u="none" strike="noStrike" cap="none">
              <a:solidFill>
                <a:srgbClr val="015639"/>
              </a:solidFill>
              <a:latin typeface="Comfortaa"/>
              <a:ea typeface="Comfortaa"/>
              <a:cs typeface="Comfortaa"/>
              <a:sym typeface="Comfortaa"/>
            </a:endParaRPr>
          </a:p>
        </p:txBody>
      </p:sp>
      <p:sp>
        <p:nvSpPr>
          <p:cNvPr id="1443" name="Google Shape;1443;p136"/>
          <p:cNvSpPr/>
          <p:nvPr/>
        </p:nvSpPr>
        <p:spPr>
          <a:xfrm>
            <a:off x="8456591" y="2177568"/>
            <a:ext cx="6004979" cy="307932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3300" b="1" i="0" u="none" strike="noStrike" cap="none">
                <a:solidFill>
                  <a:schemeClr val="accent1"/>
                </a:solidFill>
                <a:latin typeface="Comfortaa"/>
                <a:ea typeface="Comfortaa"/>
                <a:cs typeface="Comfortaa"/>
                <a:sym typeface="Comfortaa"/>
              </a:rPr>
              <a:t>Gamification techniques</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Multiple choice Quiz</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Yes/No Quiz</a:t>
            </a:r>
            <a:endParaRPr/>
          </a:p>
          <a:p>
            <a:pPr marL="342900" marR="0" lvl="0" indent="-342900" algn="l" rtl="0">
              <a:lnSpc>
                <a:spcPct val="125000"/>
              </a:lnSpc>
              <a:spcBef>
                <a:spcPts val="1200"/>
              </a:spcBef>
              <a:spcAft>
                <a:spcPts val="0"/>
              </a:spcAft>
              <a:buClr>
                <a:srgbClr val="015639"/>
              </a:buClr>
              <a:buSzPts val="2200"/>
              <a:buFont typeface="Arial"/>
              <a:buChar char="•"/>
            </a:pPr>
            <a:r>
              <a:rPr lang="en-US" sz="3300" b="1" i="0" u="none" strike="noStrike" cap="none">
                <a:solidFill>
                  <a:srgbClr val="015639"/>
                </a:solidFill>
                <a:latin typeface="Lato"/>
                <a:ea typeface="Lato"/>
                <a:cs typeface="Lato"/>
                <a:sym typeface="Lato"/>
              </a:rPr>
              <a:t>Charades</a:t>
            </a:r>
            <a:endParaRPr sz="3300" b="1" i="0" u="none" strike="noStrike" cap="none">
              <a:solidFill>
                <a:srgbClr val="015639"/>
              </a:solidFill>
              <a:latin typeface="Lato"/>
              <a:ea typeface="Lato"/>
              <a:cs typeface="Lato"/>
              <a:sym typeface="Lato"/>
            </a:endParaRPr>
          </a:p>
          <a:p>
            <a:pPr marL="342900" marR="0" lvl="0" indent="-203200" algn="l" rtl="0">
              <a:lnSpc>
                <a:spcPct val="125000"/>
              </a:lnSpc>
              <a:spcBef>
                <a:spcPts val="1200"/>
              </a:spcBef>
              <a:spcAft>
                <a:spcPts val="1200"/>
              </a:spcAft>
              <a:buClr>
                <a:srgbClr val="015639"/>
              </a:buClr>
              <a:buSzPts val="2200"/>
              <a:buFont typeface="Arial"/>
              <a:buNone/>
            </a:pPr>
            <a:endParaRPr sz="3300" b="1" i="0" u="none" strike="noStrike" cap="none">
              <a:solidFill>
                <a:srgbClr val="015639"/>
              </a:solidFill>
              <a:latin typeface="Comfortaa"/>
              <a:ea typeface="Comfortaa"/>
              <a:cs typeface="Comfortaa"/>
              <a:sym typeface="Comfortaa"/>
            </a:endParaRPr>
          </a:p>
        </p:txBody>
      </p:sp>
      <p:sp>
        <p:nvSpPr>
          <p:cNvPr id="1444" name="Google Shape;1444;p136"/>
          <p:cNvSpPr/>
          <p:nvPr/>
        </p:nvSpPr>
        <p:spPr>
          <a:xfrm>
            <a:off x="6654800" y="5256890"/>
            <a:ext cx="7393584" cy="23638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25000"/>
              </a:lnSpc>
              <a:spcBef>
                <a:spcPts val="0"/>
              </a:spcBef>
              <a:spcAft>
                <a:spcPts val="0"/>
              </a:spcAft>
              <a:buNone/>
            </a:pPr>
            <a:r>
              <a:rPr lang="en-US" sz="3000" b="1" i="0" u="none" strike="noStrike" cap="none">
                <a:solidFill>
                  <a:schemeClr val="lt1"/>
                </a:solidFill>
                <a:latin typeface="Comfortaa"/>
                <a:ea typeface="Comfortaa"/>
                <a:cs typeface="Comfortaa"/>
                <a:sym typeface="Comfortaa"/>
              </a:rPr>
              <a:t>Adapt to online using</a:t>
            </a:r>
            <a:endParaRPr/>
          </a:p>
          <a:p>
            <a:pPr marL="685800" marR="0" lvl="0" indent="-342900" algn="l" rtl="0">
              <a:lnSpc>
                <a:spcPct val="125000"/>
              </a:lnSpc>
              <a:spcBef>
                <a:spcPts val="1200"/>
              </a:spcBef>
              <a:spcAft>
                <a:spcPts val="0"/>
              </a:spcAft>
              <a:buClr>
                <a:schemeClr val="lt1"/>
              </a:buClr>
              <a:buSzPts val="2200"/>
              <a:buFont typeface="Arial"/>
              <a:buChar char="•"/>
            </a:pPr>
            <a:r>
              <a:rPr lang="en-US" sz="2600" b="1" i="0" u="none" strike="noStrike" cap="none">
                <a:solidFill>
                  <a:schemeClr val="lt1"/>
                </a:solidFill>
                <a:latin typeface="Lato"/>
                <a:ea typeface="Lato"/>
                <a:cs typeface="Lato"/>
                <a:sym typeface="Lato"/>
              </a:rPr>
              <a:t>Breakout rooms</a:t>
            </a:r>
            <a:endParaRPr/>
          </a:p>
          <a:p>
            <a:pPr marL="685800" marR="0" lvl="0" indent="-342900" algn="l" rtl="0">
              <a:lnSpc>
                <a:spcPct val="125000"/>
              </a:lnSpc>
              <a:spcBef>
                <a:spcPts val="1200"/>
              </a:spcBef>
              <a:spcAft>
                <a:spcPts val="0"/>
              </a:spcAft>
              <a:buClr>
                <a:schemeClr val="lt1"/>
              </a:buClr>
              <a:buSzPts val="2200"/>
              <a:buFont typeface="Arial"/>
              <a:buChar char="•"/>
            </a:pPr>
            <a:r>
              <a:rPr lang="en-US" sz="2600" b="1" i="0" u="none" strike="noStrike" cap="none">
                <a:solidFill>
                  <a:schemeClr val="lt1"/>
                </a:solidFill>
                <a:latin typeface="Lato"/>
                <a:ea typeface="Lato"/>
                <a:cs typeface="Lato"/>
                <a:sym typeface="Lato"/>
              </a:rPr>
              <a:t>Mentimeter</a:t>
            </a:r>
            <a:endParaRPr sz="2600" b="1" i="0" u="none" strike="noStrike" cap="none">
              <a:solidFill>
                <a:schemeClr val="lt1"/>
              </a:solidFill>
              <a:latin typeface="Lato"/>
              <a:ea typeface="Lato"/>
              <a:cs typeface="Lato"/>
              <a:sym typeface="Lato"/>
            </a:endParaRPr>
          </a:p>
        </p:txBody>
      </p:sp>
      <p:sp>
        <p:nvSpPr>
          <p:cNvPr id="1445" name="Google Shape;1445;p136"/>
          <p:cNvSpPr txBox="1"/>
          <p:nvPr/>
        </p:nvSpPr>
        <p:spPr>
          <a:xfrm>
            <a:off x="10713260" y="6217917"/>
            <a:ext cx="3078433" cy="120379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5000"/>
              </a:lnSpc>
              <a:spcBef>
                <a:spcPts val="0"/>
              </a:spcBef>
              <a:spcAft>
                <a:spcPts val="0"/>
              </a:spcAft>
              <a:buClr>
                <a:schemeClr val="lt1"/>
              </a:buClr>
              <a:buSzPts val="2200"/>
              <a:buFont typeface="Arial"/>
              <a:buChar char="•"/>
            </a:pPr>
            <a:r>
              <a:rPr lang="en-US" sz="2600" b="1" i="0" u="none" strike="noStrike" cap="none">
                <a:solidFill>
                  <a:srgbClr val="FFFFFF"/>
                </a:solidFill>
                <a:latin typeface="Lato"/>
                <a:ea typeface="Lato"/>
                <a:cs typeface="Lato"/>
                <a:sym typeface="Lato"/>
              </a:rPr>
              <a:t>Kahoot</a:t>
            </a:r>
            <a:endParaRPr/>
          </a:p>
          <a:p>
            <a:pPr marL="342900" marR="0" lvl="0" indent="-342900" algn="l" rtl="0">
              <a:lnSpc>
                <a:spcPct val="125000"/>
              </a:lnSpc>
              <a:spcBef>
                <a:spcPts val="1200"/>
              </a:spcBef>
              <a:spcAft>
                <a:spcPts val="0"/>
              </a:spcAft>
              <a:buClr>
                <a:schemeClr val="lt1"/>
              </a:buClr>
              <a:buSzPts val="2200"/>
              <a:buFont typeface="Arial"/>
              <a:buChar char="•"/>
            </a:pPr>
            <a:r>
              <a:rPr lang="en-US" sz="2600" b="1" i="0" u="none" strike="noStrike" cap="none">
                <a:solidFill>
                  <a:srgbClr val="FFFFFF"/>
                </a:solidFill>
                <a:latin typeface="Lato"/>
                <a:ea typeface="Lato"/>
                <a:cs typeface="Lato"/>
                <a:sym typeface="Lato"/>
              </a:rPr>
              <a:t>Whiteboard</a:t>
            </a:r>
            <a:endParaRPr sz="1400" b="1" i="0" u="none" strike="noStrike" cap="none">
              <a:solidFill>
                <a:srgbClr val="000000"/>
              </a:solidFill>
              <a:latin typeface="Lato"/>
              <a:ea typeface="Lato"/>
              <a:cs typeface="Lato"/>
              <a:sym typeface="La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137"/>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71</a:t>
            </a:fld>
            <a:endParaRPr/>
          </a:p>
        </p:txBody>
      </p:sp>
      <p:sp>
        <p:nvSpPr>
          <p:cNvPr id="1451" name="Google Shape;1451;p137"/>
          <p:cNvSpPr txBox="1"/>
          <p:nvPr/>
        </p:nvSpPr>
        <p:spPr>
          <a:xfrm>
            <a:off x="47400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chemeClr val="dk1"/>
                </a:solidFill>
                <a:latin typeface="Comfortaa"/>
                <a:ea typeface="Comfortaa"/>
                <a:cs typeface="Comfortaa"/>
                <a:sym typeface="Comfortaa"/>
              </a:rPr>
              <a:t>Expect the Unexpected</a:t>
            </a:r>
            <a:endParaRPr sz="4800" b="1" i="0" u="none" strike="noStrike" cap="none">
              <a:solidFill>
                <a:schemeClr val="dk1"/>
              </a:solidFill>
              <a:latin typeface="Comfortaa"/>
              <a:ea typeface="Comfortaa"/>
              <a:cs typeface="Comfortaa"/>
              <a:sym typeface="Comfortaa"/>
            </a:endParaRPr>
          </a:p>
        </p:txBody>
      </p:sp>
      <p:sp>
        <p:nvSpPr>
          <p:cNvPr id="1452" name="Google Shape;1452;p137"/>
          <p:cNvSpPr txBox="1"/>
          <p:nvPr/>
        </p:nvSpPr>
        <p:spPr>
          <a:xfrm>
            <a:off x="12110319" y="7948062"/>
            <a:ext cx="14456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2B1C"/>
                </a:solidFill>
                <a:latin typeface="Lato"/>
                <a:ea typeface="Lato"/>
                <a:cs typeface="Lato"/>
                <a:sym typeface="Lato"/>
              </a:rPr>
              <a:t>Image: Pfw-HPB</a:t>
            </a:r>
            <a:endParaRPr/>
          </a:p>
        </p:txBody>
      </p:sp>
      <p:pic>
        <p:nvPicPr>
          <p:cNvPr id="1453" name="Google Shape;1453;p137"/>
          <p:cNvPicPr preferRelativeResize="0"/>
          <p:nvPr/>
        </p:nvPicPr>
        <p:blipFill rotWithShape="1">
          <a:blip r:embed="rId3">
            <a:alphaModFix amt="24000"/>
          </a:blip>
          <a:srcRect/>
          <a:stretch/>
        </p:blipFill>
        <p:spPr>
          <a:xfrm>
            <a:off x="9000792" y="2917932"/>
            <a:ext cx="3382259" cy="3897254"/>
          </a:xfrm>
          <a:prstGeom prst="rect">
            <a:avLst/>
          </a:prstGeom>
          <a:noFill/>
          <a:ln>
            <a:noFill/>
          </a:ln>
        </p:spPr>
      </p:pic>
      <p:pic>
        <p:nvPicPr>
          <p:cNvPr id="1454" name="Google Shape;1454;p137"/>
          <p:cNvPicPr preferRelativeResize="0"/>
          <p:nvPr/>
        </p:nvPicPr>
        <p:blipFill rotWithShape="1">
          <a:blip r:embed="rId4">
            <a:alphaModFix amt="24000"/>
          </a:blip>
          <a:srcRect/>
          <a:stretch/>
        </p:blipFill>
        <p:spPr>
          <a:xfrm>
            <a:off x="1195455" y="2607281"/>
            <a:ext cx="3938359" cy="4207905"/>
          </a:xfrm>
          <a:prstGeom prst="rect">
            <a:avLst/>
          </a:prstGeom>
          <a:noFill/>
          <a:ln>
            <a:noFill/>
          </a:ln>
        </p:spPr>
      </p:pic>
      <p:sp>
        <p:nvSpPr>
          <p:cNvPr id="1455" name="Google Shape;1455;p137"/>
          <p:cNvSpPr/>
          <p:nvPr/>
        </p:nvSpPr>
        <p:spPr>
          <a:xfrm>
            <a:off x="840492" y="3033098"/>
            <a:ext cx="5631411" cy="3356270"/>
          </a:xfrm>
          <a:prstGeom prst="rect">
            <a:avLst/>
          </a:prstGeom>
          <a:noFill/>
          <a:ln>
            <a:noFill/>
          </a:ln>
        </p:spPr>
        <p:txBody>
          <a:bodyPr spcFirstLastPara="1" wrap="square" lIns="0" tIns="0" rIns="0" bIns="0" anchor="t" anchorCtr="0">
            <a:noAutofit/>
          </a:bodyPr>
          <a:lstStyle/>
          <a:p>
            <a:pPr marL="514350" marR="0" lvl="0" indent="-514350" algn="l" rtl="0">
              <a:lnSpc>
                <a:spcPct val="125000"/>
              </a:lnSpc>
              <a:spcBef>
                <a:spcPts val="0"/>
              </a:spcBef>
              <a:spcAft>
                <a:spcPts val="0"/>
              </a:spcAft>
              <a:buClr>
                <a:srgbClr val="015639"/>
              </a:buClr>
              <a:buSzPts val="2200"/>
              <a:buFont typeface="Arial"/>
              <a:buAutoNum type="arabicPeriod"/>
            </a:pPr>
            <a:r>
              <a:rPr lang="en-US" sz="3300" b="0" i="0" u="none" strike="noStrike" cap="none">
                <a:solidFill>
                  <a:srgbClr val="015639"/>
                </a:solidFill>
                <a:latin typeface="Lato"/>
                <a:ea typeface="Lato"/>
                <a:cs typeface="Lato"/>
                <a:sym typeface="Lato"/>
              </a:rPr>
              <a:t>Faulty equipment</a:t>
            </a:r>
            <a:endParaRPr/>
          </a:p>
          <a:p>
            <a:pPr marL="514350" marR="0" lvl="0" indent="-514350" algn="l" rtl="0">
              <a:lnSpc>
                <a:spcPct val="125000"/>
              </a:lnSpc>
              <a:spcBef>
                <a:spcPts val="1200"/>
              </a:spcBef>
              <a:spcAft>
                <a:spcPts val="0"/>
              </a:spcAft>
              <a:buClr>
                <a:srgbClr val="015639"/>
              </a:buClr>
              <a:buSzPts val="2200"/>
              <a:buFont typeface="Arial"/>
              <a:buAutoNum type="arabicPeriod"/>
            </a:pPr>
            <a:r>
              <a:rPr lang="en-US" sz="3300" b="0" i="0" u="none" strike="noStrike" cap="none">
                <a:solidFill>
                  <a:srgbClr val="015639"/>
                </a:solidFill>
                <a:latin typeface="Lato"/>
                <a:ea typeface="Lato"/>
                <a:cs typeface="Lato"/>
                <a:sym typeface="Lato"/>
              </a:rPr>
              <a:t>Disengaged audience</a:t>
            </a:r>
            <a:endParaRPr/>
          </a:p>
          <a:p>
            <a:pPr marL="514350" marR="0" lvl="0" indent="-514350" algn="l" rtl="0">
              <a:lnSpc>
                <a:spcPct val="125000"/>
              </a:lnSpc>
              <a:spcBef>
                <a:spcPts val="1200"/>
              </a:spcBef>
              <a:spcAft>
                <a:spcPts val="0"/>
              </a:spcAft>
              <a:buClr>
                <a:srgbClr val="015639"/>
              </a:buClr>
              <a:buSzPts val="2200"/>
              <a:buFont typeface="Arial"/>
              <a:buAutoNum type="arabicPeriod"/>
            </a:pPr>
            <a:r>
              <a:rPr lang="en-US" sz="3300" b="1" i="0" u="none" strike="noStrike" cap="none">
                <a:solidFill>
                  <a:srgbClr val="015639"/>
                </a:solidFill>
                <a:latin typeface="Lato"/>
                <a:ea typeface="Lato"/>
                <a:cs typeface="Lato"/>
                <a:sym typeface="Lato"/>
              </a:rPr>
              <a:t>Difficult question</a:t>
            </a:r>
            <a:endParaRPr/>
          </a:p>
          <a:p>
            <a:pPr marL="514350" marR="0" lvl="0" indent="-514350" algn="l" rtl="0">
              <a:lnSpc>
                <a:spcPct val="125000"/>
              </a:lnSpc>
              <a:spcBef>
                <a:spcPts val="1200"/>
              </a:spcBef>
              <a:spcAft>
                <a:spcPts val="1200"/>
              </a:spcAft>
              <a:buClr>
                <a:srgbClr val="015639"/>
              </a:buClr>
              <a:buSzPts val="2200"/>
              <a:buFont typeface="Arial"/>
              <a:buAutoNum type="arabicPeriod"/>
            </a:pPr>
            <a:r>
              <a:rPr lang="en-US" sz="3300" b="1" i="0" u="none" strike="noStrike" cap="none">
                <a:solidFill>
                  <a:srgbClr val="015639"/>
                </a:solidFill>
                <a:latin typeface="Lato"/>
                <a:ea typeface="Lato"/>
                <a:cs typeface="Lato"/>
                <a:sym typeface="Lato"/>
              </a:rPr>
              <a:t>Disruptive participant </a:t>
            </a:r>
            <a:endParaRPr/>
          </a:p>
        </p:txBody>
      </p:sp>
      <p:sp>
        <p:nvSpPr>
          <p:cNvPr id="1456" name="Google Shape;1456;p137"/>
          <p:cNvSpPr/>
          <p:nvPr/>
        </p:nvSpPr>
        <p:spPr>
          <a:xfrm>
            <a:off x="7442200" y="2079781"/>
            <a:ext cx="5631411" cy="5024175"/>
          </a:xfrm>
          <a:prstGeom prst="rect">
            <a:avLst/>
          </a:prstGeom>
          <a:noFill/>
          <a:ln>
            <a:noFill/>
          </a:ln>
        </p:spPr>
        <p:txBody>
          <a:bodyPr spcFirstLastPara="1" wrap="square" lIns="0" tIns="0" rIns="0" bIns="0" anchor="t" anchorCtr="0">
            <a:noAutofit/>
          </a:bodyPr>
          <a:lstStyle/>
          <a:p>
            <a:pPr marL="514350" marR="0" lvl="0" indent="-514350" algn="l" rtl="0">
              <a:lnSpc>
                <a:spcPct val="125000"/>
              </a:lnSpc>
              <a:spcBef>
                <a:spcPts val="0"/>
              </a:spcBef>
              <a:spcAft>
                <a:spcPts val="0"/>
              </a:spcAft>
              <a:buClr>
                <a:schemeClr val="accent1"/>
              </a:buClr>
              <a:buSzPts val="2200"/>
              <a:buFont typeface="Arial"/>
              <a:buAutoNum type="arabicPeriod"/>
            </a:pPr>
            <a:r>
              <a:rPr lang="en-US" sz="3300" b="0" i="0" u="none" strike="noStrike" cap="none">
                <a:solidFill>
                  <a:schemeClr val="accent1"/>
                </a:solidFill>
                <a:latin typeface="Lato"/>
                <a:ea typeface="Lato"/>
                <a:cs typeface="Lato"/>
                <a:sym typeface="Lato"/>
              </a:rPr>
              <a:t>Know your content</a:t>
            </a:r>
            <a:endParaRPr/>
          </a:p>
          <a:p>
            <a:pPr marL="514350" marR="0" lvl="0" indent="-514350" algn="l" rtl="0">
              <a:lnSpc>
                <a:spcPct val="125000"/>
              </a:lnSpc>
              <a:spcBef>
                <a:spcPts val="1200"/>
              </a:spcBef>
              <a:spcAft>
                <a:spcPts val="0"/>
              </a:spcAft>
              <a:buClr>
                <a:schemeClr val="accent1"/>
              </a:buClr>
              <a:buSzPts val="2200"/>
              <a:buFont typeface="Arial"/>
              <a:buAutoNum type="arabicPeriod"/>
            </a:pPr>
            <a:r>
              <a:rPr lang="en-US" sz="3300" b="0" i="0" u="none" strike="noStrike" cap="none">
                <a:solidFill>
                  <a:schemeClr val="accent1"/>
                </a:solidFill>
                <a:latin typeface="Lato"/>
                <a:ea typeface="Lato"/>
                <a:cs typeface="Lato"/>
                <a:sym typeface="Lato"/>
              </a:rPr>
              <a:t>More questions &amp; discussions, quiz</a:t>
            </a:r>
            <a:endParaRPr/>
          </a:p>
          <a:p>
            <a:pPr marL="514350" marR="0" lvl="0" indent="-514350" algn="l" rtl="0">
              <a:lnSpc>
                <a:spcPct val="125000"/>
              </a:lnSpc>
              <a:spcBef>
                <a:spcPts val="1200"/>
              </a:spcBef>
              <a:spcAft>
                <a:spcPts val="0"/>
              </a:spcAft>
              <a:buClr>
                <a:schemeClr val="accent1"/>
              </a:buClr>
              <a:buSzPts val="2200"/>
              <a:buFont typeface="Arial"/>
              <a:buAutoNum type="arabicPeriod"/>
            </a:pPr>
            <a:r>
              <a:rPr lang="en-US" sz="3300" b="0" i="0" u="none" strike="noStrike" cap="none">
                <a:solidFill>
                  <a:schemeClr val="accent1"/>
                </a:solidFill>
                <a:latin typeface="Lato"/>
                <a:ea typeface="Lato"/>
                <a:cs typeface="Lato"/>
                <a:sym typeface="Lato"/>
              </a:rPr>
              <a:t>Acknowledge, park and respond later</a:t>
            </a:r>
            <a:endParaRPr/>
          </a:p>
          <a:p>
            <a:pPr marL="514350" marR="0" lvl="0" indent="-514350" algn="l" rtl="0">
              <a:lnSpc>
                <a:spcPct val="125000"/>
              </a:lnSpc>
              <a:spcBef>
                <a:spcPts val="1200"/>
              </a:spcBef>
              <a:spcAft>
                <a:spcPts val="0"/>
              </a:spcAft>
              <a:buClr>
                <a:schemeClr val="accent1"/>
              </a:buClr>
              <a:buSzPts val="2200"/>
              <a:buFont typeface="Arial"/>
              <a:buAutoNum type="arabicPeriod"/>
            </a:pPr>
            <a:r>
              <a:rPr lang="en-US" sz="3300" b="0" i="0" u="none" strike="noStrike" cap="none">
                <a:solidFill>
                  <a:schemeClr val="accent1"/>
                </a:solidFill>
                <a:latin typeface="Lato"/>
                <a:ea typeface="Lato"/>
                <a:cs typeface="Lato"/>
                <a:sym typeface="Lato"/>
              </a:rPr>
              <a:t>Stay calm, find out the root cause, park for later if unable to resolve</a:t>
            </a:r>
            <a:endParaRPr/>
          </a:p>
          <a:p>
            <a:pPr marL="514350" marR="0" lvl="0" indent="-374650" algn="l" rtl="0">
              <a:lnSpc>
                <a:spcPct val="125000"/>
              </a:lnSpc>
              <a:spcBef>
                <a:spcPts val="1200"/>
              </a:spcBef>
              <a:spcAft>
                <a:spcPts val="1200"/>
              </a:spcAft>
              <a:buClr>
                <a:schemeClr val="accent1"/>
              </a:buClr>
              <a:buSzPts val="2200"/>
              <a:buFont typeface="Arial"/>
              <a:buNone/>
            </a:pPr>
            <a:endParaRPr sz="3300" b="0" i="0" u="none" strike="noStrike" cap="none">
              <a:solidFill>
                <a:schemeClr val="accen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5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5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5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5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38"/>
          <p:cNvSpPr txBox="1"/>
          <p:nvPr/>
        </p:nvSpPr>
        <p:spPr>
          <a:xfrm>
            <a:off x="605597" y="1360952"/>
            <a:ext cx="13471313" cy="30418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300" b="0" i="0" u="none" strike="noStrike" cap="none" dirty="0">
                <a:solidFill>
                  <a:srgbClr val="015639"/>
                </a:solidFill>
                <a:latin typeface="Lato"/>
                <a:ea typeface="Lato"/>
                <a:cs typeface="Lato"/>
                <a:sym typeface="Lato"/>
              </a:rPr>
              <a:t>1) Choose a topic</a:t>
            </a:r>
            <a:endParaRPr dirty="0"/>
          </a:p>
          <a:p>
            <a:pPr marL="0" marR="0" lvl="0" indent="0" algn="l" rtl="0">
              <a:lnSpc>
                <a:spcPct val="100000"/>
              </a:lnSpc>
              <a:spcBef>
                <a:spcPts val="800"/>
              </a:spcBef>
              <a:spcAft>
                <a:spcPts val="0"/>
              </a:spcAft>
              <a:buNone/>
            </a:pPr>
            <a:endParaRPr sz="3300" b="0" i="0" u="none" strike="noStrike" cap="none" dirty="0">
              <a:solidFill>
                <a:srgbClr val="015639"/>
              </a:solidFill>
              <a:latin typeface="Lato"/>
              <a:ea typeface="Lato"/>
              <a:cs typeface="Lato"/>
              <a:sym typeface="Lato"/>
            </a:endParaRPr>
          </a:p>
          <a:p>
            <a:pPr marL="0" marR="0" lvl="0" indent="0" algn="l" rtl="0">
              <a:lnSpc>
                <a:spcPct val="100000"/>
              </a:lnSpc>
              <a:spcBef>
                <a:spcPts val="800"/>
              </a:spcBef>
              <a:spcAft>
                <a:spcPts val="0"/>
              </a:spcAft>
              <a:buNone/>
            </a:pPr>
            <a:endParaRPr sz="3300" b="0" i="0" u="none" strike="noStrike" cap="none" dirty="0">
              <a:solidFill>
                <a:srgbClr val="015639"/>
              </a:solidFill>
              <a:latin typeface="Lato"/>
              <a:ea typeface="Lato"/>
              <a:cs typeface="Lato"/>
              <a:sym typeface="Lato"/>
            </a:endParaRPr>
          </a:p>
          <a:p>
            <a:pPr marL="0" marR="0" lvl="0" indent="0" algn="l" rtl="0">
              <a:lnSpc>
                <a:spcPct val="100000"/>
              </a:lnSpc>
              <a:spcBef>
                <a:spcPts val="800"/>
              </a:spcBef>
              <a:spcAft>
                <a:spcPts val="0"/>
              </a:spcAft>
              <a:buNone/>
            </a:pPr>
            <a:endParaRPr sz="3300" b="0" i="0" u="none" strike="noStrike" cap="none" dirty="0">
              <a:solidFill>
                <a:srgbClr val="015639"/>
              </a:solidFill>
              <a:latin typeface="Lato"/>
              <a:ea typeface="Lato"/>
              <a:cs typeface="Lato"/>
              <a:sym typeface="Lato"/>
            </a:endParaRPr>
          </a:p>
          <a:p>
            <a:pPr marL="0" marR="0" lvl="0" indent="0" algn="l" rtl="0">
              <a:lnSpc>
                <a:spcPct val="100000"/>
              </a:lnSpc>
              <a:spcBef>
                <a:spcPts val="800"/>
              </a:spcBef>
              <a:spcAft>
                <a:spcPts val="0"/>
              </a:spcAft>
              <a:buNone/>
            </a:pPr>
            <a:r>
              <a:rPr lang="en-US" sz="3300" b="0" i="0" u="none" strike="noStrike" cap="none" dirty="0">
                <a:solidFill>
                  <a:srgbClr val="015639"/>
                </a:solidFill>
                <a:latin typeface="Lato"/>
                <a:ea typeface="Lato"/>
                <a:cs typeface="Lato"/>
                <a:sym typeface="Lato"/>
              </a:rPr>
              <a:t>2) Design a game-based activity to support your audience:</a:t>
            </a:r>
            <a:endParaRPr sz="3300" b="0" i="0" u="none" strike="noStrike" cap="none" dirty="0">
              <a:solidFill>
                <a:srgbClr val="015639"/>
              </a:solidFill>
              <a:latin typeface="Lato"/>
              <a:ea typeface="Lato"/>
              <a:cs typeface="Lato"/>
              <a:sym typeface="Lato"/>
            </a:endParaRPr>
          </a:p>
        </p:txBody>
      </p:sp>
      <p:sp>
        <p:nvSpPr>
          <p:cNvPr id="1462" name="Google Shape;1462;p138"/>
          <p:cNvSpPr txBox="1"/>
          <p:nvPr/>
        </p:nvSpPr>
        <p:spPr>
          <a:xfrm>
            <a:off x="539496" y="372864"/>
            <a:ext cx="12175193" cy="862811"/>
          </a:xfrm>
          <a:prstGeom prst="rect">
            <a:avLst/>
          </a:prstGeom>
          <a:noFill/>
          <a:ln>
            <a:noFill/>
          </a:ln>
        </p:spPr>
        <p:txBody>
          <a:bodyPr spcFirstLastPara="1" wrap="square" lIns="146275" tIns="146275" rIns="146275" bIns="146275" anchor="t" anchorCtr="0">
            <a:noAutofit/>
          </a:bodyPr>
          <a:lstStyle/>
          <a:p>
            <a:pPr marL="0" marR="0" lvl="0" indent="0" algn="l"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Group Activity</a:t>
            </a:r>
            <a:endParaRPr/>
          </a:p>
        </p:txBody>
      </p:sp>
      <p:sp>
        <p:nvSpPr>
          <p:cNvPr id="1463" name="Google Shape;1463;p138"/>
          <p:cNvSpPr txBox="1"/>
          <p:nvPr/>
        </p:nvSpPr>
        <p:spPr>
          <a:xfrm>
            <a:off x="1906173" y="2077140"/>
            <a:ext cx="5529847" cy="1715329"/>
          </a:xfrm>
          <a:prstGeom prst="rect">
            <a:avLst/>
          </a:prstGeom>
          <a:noFill/>
          <a:ln>
            <a:noFill/>
          </a:ln>
        </p:spPr>
        <p:txBody>
          <a:bodyPr spcFirstLastPara="1" wrap="square" lIns="0" tIns="83300" rIns="0" bIns="0" anchor="t" anchorCtr="0">
            <a:spAutoFit/>
          </a:bodyPr>
          <a:lstStyle/>
          <a:p>
            <a:pPr marL="0" marR="0" lvl="0" indent="0" algn="l" rtl="0">
              <a:lnSpc>
                <a:spcPct val="100000"/>
              </a:lnSpc>
              <a:spcBef>
                <a:spcPts val="0"/>
              </a:spcBef>
              <a:spcAft>
                <a:spcPts val="0"/>
              </a:spcAft>
              <a:buNone/>
            </a:pPr>
            <a:r>
              <a:rPr lang="en-US" sz="3300" b="1" i="0" u="none" strike="noStrike" cap="none">
                <a:solidFill>
                  <a:srgbClr val="015639"/>
                </a:solidFill>
                <a:latin typeface="Lato"/>
                <a:ea typeface="Lato"/>
                <a:cs typeface="Lato"/>
                <a:sym typeface="Lato"/>
              </a:rPr>
              <a:t>Topic 1: Online safety</a:t>
            </a:r>
            <a:endParaRPr/>
          </a:p>
          <a:p>
            <a:pPr marL="0" marR="0" lvl="0" indent="0" algn="l" rtl="0">
              <a:lnSpc>
                <a:spcPct val="100000"/>
              </a:lnSpc>
              <a:spcBef>
                <a:spcPts val="2400"/>
              </a:spcBef>
              <a:spcAft>
                <a:spcPts val="2400"/>
              </a:spcAft>
              <a:buNone/>
            </a:pPr>
            <a:r>
              <a:rPr lang="en-US" sz="3300" b="1" i="0" u="none" strike="noStrike" cap="none">
                <a:solidFill>
                  <a:srgbClr val="015639"/>
                </a:solidFill>
                <a:latin typeface="Lato"/>
                <a:ea typeface="Lato"/>
                <a:cs typeface="Lato"/>
                <a:sym typeface="Lato"/>
              </a:rPr>
              <a:t>Topic 2: Digital wellness</a:t>
            </a:r>
            <a:endParaRPr/>
          </a:p>
        </p:txBody>
      </p:sp>
      <p:grpSp>
        <p:nvGrpSpPr>
          <p:cNvPr id="1464" name="Google Shape;1464;p138"/>
          <p:cNvGrpSpPr/>
          <p:nvPr/>
        </p:nvGrpSpPr>
        <p:grpSpPr>
          <a:xfrm>
            <a:off x="4002529" y="4700631"/>
            <a:ext cx="7086564" cy="3049711"/>
            <a:chOff x="6990347" y="2809668"/>
            <a:chExt cx="7086564" cy="3049711"/>
          </a:xfrm>
        </p:grpSpPr>
        <p:sp>
          <p:nvSpPr>
            <p:cNvPr id="1465" name="Google Shape;1465;p138"/>
            <p:cNvSpPr/>
            <p:nvPr/>
          </p:nvSpPr>
          <p:spPr>
            <a:xfrm>
              <a:off x="6990347" y="2809668"/>
              <a:ext cx="7086564" cy="3049711"/>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1466" name="Google Shape;1466;p138"/>
            <p:cNvSpPr txBox="1"/>
            <p:nvPr/>
          </p:nvSpPr>
          <p:spPr>
            <a:xfrm>
              <a:off x="7408497" y="3134194"/>
              <a:ext cx="6030682" cy="24006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chemeClr val="accent1"/>
                  </a:solidFill>
                  <a:latin typeface="Comfortaa"/>
                  <a:ea typeface="Comfortaa"/>
                  <a:cs typeface="Comfortaa"/>
                  <a:sym typeface="Comfortaa"/>
                </a:rPr>
                <a:t>Remember the 3As</a:t>
              </a:r>
              <a:endParaRPr/>
            </a:p>
            <a:p>
              <a:pPr marL="0" marR="0" lvl="0" indent="0" algn="l" rtl="0">
                <a:lnSpc>
                  <a:spcPct val="100000"/>
                </a:lnSpc>
                <a:spcBef>
                  <a:spcPts val="1200"/>
                </a:spcBef>
                <a:spcAft>
                  <a:spcPts val="0"/>
                </a:spcAft>
                <a:buNone/>
              </a:pPr>
              <a:r>
                <a:rPr lang="en-US" sz="2400" b="0" i="0" u="none" strike="noStrike" cap="none">
                  <a:solidFill>
                    <a:schemeClr val="accent1"/>
                  </a:solidFill>
                  <a:latin typeface="Comfortaa Medium"/>
                  <a:ea typeface="Comfortaa Medium"/>
                  <a:cs typeface="Comfortaa Medium"/>
                  <a:sym typeface="Comfortaa Medium"/>
                </a:rPr>
                <a:t>AUDIENCE: Who, What, Why</a:t>
              </a:r>
              <a:endParaRPr/>
            </a:p>
            <a:p>
              <a:pPr marL="0" marR="0" lvl="0" indent="0" algn="l" rtl="0">
                <a:lnSpc>
                  <a:spcPct val="100000"/>
                </a:lnSpc>
                <a:spcBef>
                  <a:spcPts val="1200"/>
                </a:spcBef>
                <a:spcAft>
                  <a:spcPts val="0"/>
                </a:spcAft>
                <a:buNone/>
              </a:pPr>
              <a:r>
                <a:rPr lang="en-US" sz="2400" b="0" i="0" u="none" strike="noStrike" cap="none">
                  <a:solidFill>
                    <a:schemeClr val="accent1"/>
                  </a:solidFill>
                  <a:latin typeface="Comfortaa Medium"/>
                  <a:ea typeface="Comfortaa Medium"/>
                  <a:cs typeface="Comfortaa Medium"/>
                  <a:sym typeface="Comfortaa Medium"/>
                </a:rPr>
                <a:t>AMBIENCE: Date, Time, Venue</a:t>
              </a:r>
              <a:endParaRPr/>
            </a:p>
            <a:p>
              <a:pPr marL="0" marR="0" lvl="0" indent="0" algn="l" rtl="0">
                <a:lnSpc>
                  <a:spcPct val="100000"/>
                </a:lnSpc>
                <a:spcBef>
                  <a:spcPts val="1200"/>
                </a:spcBef>
                <a:spcAft>
                  <a:spcPts val="0"/>
                </a:spcAft>
                <a:buNone/>
              </a:pPr>
              <a:r>
                <a:rPr lang="en-US" sz="2400" b="0" i="0" u="none" strike="noStrike" cap="none">
                  <a:solidFill>
                    <a:schemeClr val="accent1"/>
                  </a:solidFill>
                  <a:latin typeface="Comfortaa Medium"/>
                  <a:ea typeface="Comfortaa Medium"/>
                  <a:cs typeface="Comfortaa Medium"/>
                  <a:sym typeface="Comfortaa Medium"/>
                </a:rPr>
                <a:t>ARSENAL: Information, Engagement, Gamification</a:t>
              </a:r>
              <a:endParaRPr sz="2400" b="0" i="0" u="none" strike="noStrike" cap="none">
                <a:solidFill>
                  <a:schemeClr val="accent1"/>
                </a:solidFill>
                <a:latin typeface="Comfortaa Medium"/>
                <a:ea typeface="Comfortaa Medium"/>
                <a:cs typeface="Comfortaa Medium"/>
                <a:sym typeface="Comfortaa Medium"/>
              </a:endParaRPr>
            </a:p>
          </p:txBody>
        </p:sp>
      </p:grpSp>
      <p:pic>
        <p:nvPicPr>
          <p:cNvPr id="1467" name="Google Shape;1467;p138"/>
          <p:cNvPicPr preferRelativeResize="0"/>
          <p:nvPr/>
        </p:nvPicPr>
        <p:blipFill rotWithShape="1">
          <a:blip r:embed="rId3">
            <a:alphaModFix/>
          </a:blip>
          <a:srcRect/>
          <a:stretch/>
        </p:blipFill>
        <p:spPr>
          <a:xfrm>
            <a:off x="10718597" y="5011589"/>
            <a:ext cx="3358314" cy="29337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41"/>
          <p:cNvSpPr/>
          <p:nvPr/>
        </p:nvSpPr>
        <p:spPr>
          <a:xfrm>
            <a:off x="793790" y="887730"/>
            <a:ext cx="1068701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4450" b="1" i="0" u="none" strike="noStrike" cap="none">
                <a:solidFill>
                  <a:srgbClr val="015639"/>
                </a:solidFill>
                <a:latin typeface="Comfortaa"/>
                <a:ea typeface="Comfortaa"/>
                <a:cs typeface="Comfortaa"/>
                <a:sym typeface="Comfortaa"/>
              </a:rPr>
              <a:t>Digital Parenting Resource Hub</a:t>
            </a:r>
            <a:endParaRPr sz="4450" b="0" i="0" u="none" strike="noStrike" cap="none">
              <a:solidFill>
                <a:schemeClr val="dk1"/>
              </a:solidFill>
              <a:latin typeface="Calibri"/>
              <a:ea typeface="Calibri"/>
              <a:cs typeface="Calibri"/>
              <a:sym typeface="Calibri"/>
            </a:endParaRPr>
          </a:p>
        </p:txBody>
      </p:sp>
      <p:sp>
        <p:nvSpPr>
          <p:cNvPr id="1484" name="Google Shape;1484;p41"/>
          <p:cNvSpPr/>
          <p:nvPr/>
        </p:nvSpPr>
        <p:spPr>
          <a:xfrm>
            <a:off x="6156127" y="6589872"/>
            <a:ext cx="2835235" cy="35433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15639"/>
              </a:buClr>
              <a:buSzPts val="2200"/>
              <a:buFont typeface="Comfortaa"/>
              <a:buNone/>
            </a:pPr>
            <a:r>
              <a:rPr lang="en-US" sz="2200" b="1" i="0" u="none" strike="noStrike" cap="none">
                <a:solidFill>
                  <a:srgbClr val="015639"/>
                </a:solidFill>
                <a:latin typeface="Comfortaa"/>
                <a:ea typeface="Comfortaa"/>
                <a:cs typeface="Comfortaa"/>
                <a:sym typeface="Comfortaa"/>
              </a:rPr>
              <a:t>Scan for Access</a:t>
            </a:r>
            <a:endParaRPr sz="2200" b="0" i="0" u="none" strike="noStrike" cap="none">
              <a:solidFill>
                <a:schemeClr val="dk1"/>
              </a:solidFill>
              <a:latin typeface="Calibri"/>
              <a:ea typeface="Calibri"/>
              <a:cs typeface="Calibri"/>
              <a:sym typeface="Calibri"/>
            </a:endParaRPr>
          </a:p>
        </p:txBody>
      </p:sp>
      <p:sp>
        <p:nvSpPr>
          <p:cNvPr id="1485" name="Google Shape;1485;p41"/>
          <p:cNvSpPr/>
          <p:nvPr/>
        </p:nvSpPr>
        <p:spPr>
          <a:xfrm>
            <a:off x="4451390" y="7171016"/>
            <a:ext cx="6244709" cy="362903"/>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494747"/>
              </a:buClr>
              <a:buSzPts val="1750"/>
              <a:buFont typeface="Lato"/>
              <a:buNone/>
            </a:pPr>
            <a:r>
              <a:rPr lang="en-US" sz="1750" b="0" i="0" u="none" strike="noStrike" cap="none">
                <a:solidFill>
                  <a:srgbClr val="494747"/>
                </a:solidFill>
                <a:latin typeface="Lato"/>
                <a:ea typeface="Lato"/>
                <a:cs typeface="Lato"/>
                <a:sym typeface="Lato"/>
              </a:rPr>
              <a:t>One-stop resource collection</a:t>
            </a:r>
            <a:endParaRPr sz="1750" b="0" i="0" u="none" strike="noStrike" cap="none">
              <a:solidFill>
                <a:schemeClr val="dk1"/>
              </a:solidFill>
              <a:latin typeface="Calibri"/>
              <a:ea typeface="Calibri"/>
              <a:cs typeface="Calibri"/>
              <a:sym typeface="Calibri"/>
            </a:endParaRPr>
          </a:p>
        </p:txBody>
      </p:sp>
      <p:sp>
        <p:nvSpPr>
          <p:cNvPr id="1486" name="Google Shape;1486;p41"/>
          <p:cNvSpPr/>
          <p:nvPr/>
        </p:nvSpPr>
        <p:spPr>
          <a:xfrm>
            <a:off x="11257121" y="2163485"/>
            <a:ext cx="3525441" cy="425291"/>
          </a:xfrm>
          <a:prstGeom prst="rect">
            <a:avLst/>
          </a:prstGeom>
          <a:noFill/>
          <a:ln>
            <a:noFill/>
          </a:ln>
        </p:spPr>
        <p:txBody>
          <a:bodyPr spcFirstLastPara="1" wrap="square" lIns="0" tIns="0" rIns="0" bIns="0" anchor="t" anchorCtr="0">
            <a:noAutofit/>
          </a:bodyPr>
          <a:lstStyle/>
          <a:p>
            <a:pPr marL="0" marR="0" lvl="0" indent="0" algn="l" rtl="0">
              <a:lnSpc>
                <a:spcPct val="124528"/>
              </a:lnSpc>
              <a:spcBef>
                <a:spcPts val="0"/>
              </a:spcBef>
              <a:spcAft>
                <a:spcPts val="0"/>
              </a:spcAft>
              <a:buClr>
                <a:srgbClr val="015639"/>
              </a:buClr>
              <a:buSzPts val="2650"/>
              <a:buFont typeface="Comfortaa"/>
              <a:buNone/>
            </a:pPr>
            <a:r>
              <a:rPr lang="en-US" sz="2650" b="1" i="0" u="none" strike="noStrike" cap="none">
                <a:solidFill>
                  <a:srgbClr val="015639"/>
                </a:solidFill>
                <a:latin typeface="Comfortaa"/>
                <a:ea typeface="Comfortaa"/>
                <a:cs typeface="Comfortaa"/>
                <a:sym typeface="Comfortaa"/>
              </a:rPr>
              <a:t>Resources Available</a:t>
            </a:r>
            <a:endParaRPr sz="2650" b="0" i="0" u="none" strike="noStrike" cap="none">
              <a:solidFill>
                <a:schemeClr val="dk1"/>
              </a:solidFill>
              <a:latin typeface="Calibri"/>
              <a:ea typeface="Calibri"/>
              <a:cs typeface="Calibri"/>
              <a:sym typeface="Calibri"/>
            </a:endParaRPr>
          </a:p>
        </p:txBody>
      </p:sp>
      <p:sp>
        <p:nvSpPr>
          <p:cNvPr id="1487" name="Google Shape;1487;p41"/>
          <p:cNvSpPr/>
          <p:nvPr/>
        </p:nvSpPr>
        <p:spPr>
          <a:xfrm>
            <a:off x="11257121" y="3298190"/>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494747"/>
              </a:buClr>
              <a:buSzPts val="1750"/>
              <a:buFont typeface="Lato"/>
              <a:buChar char="•"/>
            </a:pPr>
            <a:r>
              <a:rPr lang="en-US" sz="1750" b="0" i="0" u="none" strike="noStrike" cap="none">
                <a:solidFill>
                  <a:srgbClr val="494747"/>
                </a:solidFill>
                <a:latin typeface="Lato"/>
                <a:ea typeface="Lato"/>
                <a:cs typeface="Lato"/>
                <a:sym typeface="Lato"/>
              </a:rPr>
              <a:t>ScamShield website</a:t>
            </a:r>
            <a:endParaRPr sz="1750" b="0" i="0" u="none" strike="noStrike" cap="none">
              <a:solidFill>
                <a:schemeClr val="dk1"/>
              </a:solidFill>
              <a:latin typeface="Calibri"/>
              <a:ea typeface="Calibri"/>
              <a:cs typeface="Calibri"/>
              <a:sym typeface="Calibri"/>
            </a:endParaRPr>
          </a:p>
        </p:txBody>
      </p:sp>
      <p:sp>
        <p:nvSpPr>
          <p:cNvPr id="1488" name="Google Shape;1488;p41"/>
          <p:cNvSpPr/>
          <p:nvPr/>
        </p:nvSpPr>
        <p:spPr>
          <a:xfrm>
            <a:off x="11257121" y="3740388"/>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494747"/>
              </a:buClr>
              <a:buSzPts val="1750"/>
              <a:buFont typeface="Lato"/>
              <a:buChar char="•"/>
            </a:pPr>
            <a:r>
              <a:rPr lang="en-US" sz="1750" b="0" i="0" u="none" strike="noStrike" cap="none">
                <a:solidFill>
                  <a:srgbClr val="494747"/>
                </a:solidFill>
                <a:latin typeface="Lato"/>
                <a:ea typeface="Lato"/>
                <a:cs typeface="Lato"/>
                <a:sym typeface="Lato"/>
              </a:rPr>
              <a:t>BB slides resources</a:t>
            </a:r>
            <a:endParaRPr sz="1750" b="0" i="0" u="none" strike="noStrike" cap="none">
              <a:solidFill>
                <a:schemeClr val="dk1"/>
              </a:solidFill>
              <a:latin typeface="Calibri"/>
              <a:ea typeface="Calibri"/>
              <a:cs typeface="Calibri"/>
              <a:sym typeface="Calibri"/>
            </a:endParaRPr>
          </a:p>
        </p:txBody>
      </p:sp>
      <p:sp>
        <p:nvSpPr>
          <p:cNvPr id="1489" name="Google Shape;1489;p41"/>
          <p:cNvSpPr/>
          <p:nvPr/>
        </p:nvSpPr>
        <p:spPr>
          <a:xfrm>
            <a:off x="11257121" y="4182586"/>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494747"/>
              </a:buClr>
              <a:buSzPts val="1750"/>
              <a:buFont typeface="Lato"/>
              <a:buChar char="•"/>
            </a:pPr>
            <a:r>
              <a:rPr lang="en-US" sz="1750" b="0" i="0" u="none" strike="noStrike" cap="none">
                <a:solidFill>
                  <a:srgbClr val="494747"/>
                </a:solidFill>
                <a:latin typeface="Lato"/>
                <a:ea typeface="Lato"/>
                <a:cs typeface="Lato"/>
                <a:sym typeface="Lato"/>
              </a:rPr>
              <a:t>MOE Screentime guide</a:t>
            </a:r>
            <a:endParaRPr sz="1750" b="0" i="0" u="none" strike="noStrike" cap="none">
              <a:solidFill>
                <a:schemeClr val="dk1"/>
              </a:solidFill>
              <a:latin typeface="Calibri"/>
              <a:ea typeface="Calibri"/>
              <a:cs typeface="Calibri"/>
              <a:sym typeface="Calibri"/>
            </a:endParaRPr>
          </a:p>
        </p:txBody>
      </p:sp>
      <p:sp>
        <p:nvSpPr>
          <p:cNvPr id="1490" name="Google Shape;1490;p41"/>
          <p:cNvSpPr/>
          <p:nvPr/>
        </p:nvSpPr>
        <p:spPr>
          <a:xfrm>
            <a:off x="11257121" y="4624784"/>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494747"/>
              </a:buClr>
              <a:buSzPts val="1750"/>
              <a:buFont typeface="Lato"/>
              <a:buChar char="•"/>
            </a:pPr>
            <a:r>
              <a:rPr lang="en-US" sz="1750" b="0" i="0" u="none" strike="noStrike" cap="none">
                <a:solidFill>
                  <a:srgbClr val="494747"/>
                </a:solidFill>
                <a:latin typeface="Lato"/>
                <a:ea typeface="Lato"/>
                <a:cs typeface="Lato"/>
                <a:sym typeface="Lato"/>
              </a:rPr>
              <a:t>Workshop templates</a:t>
            </a:r>
            <a:endParaRPr sz="1750" b="0" i="0" u="none" strike="noStrike" cap="none">
              <a:solidFill>
                <a:schemeClr val="dk1"/>
              </a:solidFill>
              <a:latin typeface="Calibri"/>
              <a:ea typeface="Calibri"/>
              <a:cs typeface="Calibri"/>
              <a:sym typeface="Calibri"/>
            </a:endParaRPr>
          </a:p>
        </p:txBody>
      </p:sp>
      <p:sp>
        <p:nvSpPr>
          <p:cNvPr id="1491" name="Google Shape;1491;p41"/>
          <p:cNvSpPr/>
          <p:nvPr/>
        </p:nvSpPr>
        <p:spPr>
          <a:xfrm>
            <a:off x="11257121" y="5066983"/>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494747"/>
              </a:buClr>
              <a:buSzPts val="1750"/>
              <a:buFont typeface="Lato"/>
              <a:buChar char="•"/>
            </a:pPr>
            <a:r>
              <a:rPr lang="en-US" sz="1750" b="0" i="0" u="none" strike="noStrike" cap="none">
                <a:solidFill>
                  <a:srgbClr val="494747"/>
                </a:solidFill>
                <a:latin typeface="Lato"/>
                <a:ea typeface="Lato"/>
                <a:cs typeface="Lato"/>
                <a:sym typeface="Lato"/>
              </a:rPr>
              <a:t>Gamification toolkit</a:t>
            </a:r>
            <a:endParaRPr sz="1750" b="0" i="0" u="none" strike="noStrike" cap="none">
              <a:solidFill>
                <a:schemeClr val="dk1"/>
              </a:solidFill>
              <a:latin typeface="Calibri"/>
              <a:ea typeface="Calibri"/>
              <a:cs typeface="Calibri"/>
              <a:sym typeface="Calibri"/>
            </a:endParaRPr>
          </a:p>
        </p:txBody>
      </p:sp>
      <p:pic>
        <p:nvPicPr>
          <p:cNvPr id="1492" name="Google Shape;1492;p41" descr="preencoded.png"/>
          <p:cNvPicPr preferRelativeResize="0"/>
          <p:nvPr/>
        </p:nvPicPr>
        <p:blipFill rotWithShape="1">
          <a:blip r:embed="rId3">
            <a:alphaModFix/>
          </a:blip>
          <a:srcRect/>
          <a:stretch/>
        </p:blipFill>
        <p:spPr>
          <a:xfrm>
            <a:off x="13716000" y="228600"/>
            <a:ext cx="685800" cy="685800"/>
          </a:xfrm>
          <a:prstGeom prst="rect">
            <a:avLst/>
          </a:prstGeom>
          <a:noFill/>
          <a:ln>
            <a:noFill/>
          </a:ln>
        </p:spPr>
      </p:pic>
      <p:pic>
        <p:nvPicPr>
          <p:cNvPr id="1493" name="Google Shape;1493;p41"/>
          <p:cNvPicPr preferRelativeResize="0"/>
          <p:nvPr/>
        </p:nvPicPr>
        <p:blipFill rotWithShape="1">
          <a:blip r:embed="rId4">
            <a:alphaModFix/>
          </a:blip>
          <a:srcRect/>
          <a:stretch/>
        </p:blipFill>
        <p:spPr>
          <a:xfrm>
            <a:off x="5384684" y="2030714"/>
            <a:ext cx="4378119" cy="4378119"/>
          </a:xfrm>
          <a:prstGeom prst="rect">
            <a:avLst/>
          </a:prstGeom>
          <a:noFill/>
          <a:ln>
            <a:noFill/>
          </a:ln>
        </p:spPr>
      </p:pic>
      <p:pic>
        <p:nvPicPr>
          <p:cNvPr id="1494" name="Google Shape;1494;p41" descr="preencoded.png"/>
          <p:cNvPicPr preferRelativeResize="0"/>
          <p:nvPr/>
        </p:nvPicPr>
        <p:blipFill rotWithShape="1">
          <a:blip r:embed="rId5">
            <a:alphaModFix/>
          </a:blip>
          <a:srcRect/>
          <a:stretch/>
        </p:blipFill>
        <p:spPr>
          <a:xfrm>
            <a:off x="603290" y="2290604"/>
            <a:ext cx="566976" cy="566976"/>
          </a:xfrm>
          <a:prstGeom prst="rect">
            <a:avLst/>
          </a:prstGeom>
          <a:noFill/>
          <a:ln>
            <a:noFill/>
          </a:ln>
        </p:spPr>
      </p:pic>
      <p:sp>
        <p:nvSpPr>
          <p:cNvPr id="1495" name="Google Shape;1495;p41"/>
          <p:cNvSpPr/>
          <p:nvPr/>
        </p:nvSpPr>
        <p:spPr>
          <a:xfrm>
            <a:off x="1297960" y="234539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94747"/>
              </a:buClr>
              <a:buSzPts val="2200"/>
              <a:buFont typeface="Comfortaa"/>
              <a:buNone/>
            </a:pPr>
            <a:r>
              <a:rPr lang="en-US" sz="2400" b="1" i="0" u="none" strike="noStrike" cap="none">
                <a:solidFill>
                  <a:schemeClr val="accent1"/>
                </a:solidFill>
                <a:latin typeface="Comfortaa"/>
                <a:ea typeface="Comfortaa"/>
                <a:cs typeface="Comfortaa"/>
                <a:sym typeface="Comfortaa"/>
              </a:rPr>
              <a:t>Trainer Support</a:t>
            </a:r>
            <a:endParaRPr sz="2400" b="0" i="0" u="none" strike="noStrike" cap="none">
              <a:solidFill>
                <a:schemeClr val="accent1"/>
              </a:solidFill>
              <a:latin typeface="Calibri"/>
              <a:ea typeface="Calibri"/>
              <a:cs typeface="Calibri"/>
              <a:sym typeface="Calibri"/>
            </a:endParaRPr>
          </a:p>
        </p:txBody>
      </p:sp>
      <p:sp>
        <p:nvSpPr>
          <p:cNvPr id="1496" name="Google Shape;1496;p41"/>
          <p:cNvSpPr/>
          <p:nvPr/>
        </p:nvSpPr>
        <p:spPr>
          <a:xfrm>
            <a:off x="1297960" y="2992755"/>
            <a:ext cx="2641997" cy="5882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1750"/>
              <a:buFont typeface="Lato"/>
              <a:buNone/>
            </a:pPr>
            <a:r>
              <a:rPr lang="en-US" sz="1750" b="0" i="0" u="none" strike="noStrike" cap="none">
                <a:solidFill>
                  <a:srgbClr val="494747"/>
                </a:solidFill>
                <a:latin typeface="Lato"/>
                <a:ea typeface="Lato"/>
                <a:cs typeface="Lato"/>
                <a:sym typeface="Lato"/>
              </a:rPr>
              <a:t>Request a trainer for your next session</a:t>
            </a:r>
            <a:endParaRPr sz="1750" b="0" i="0" u="none" strike="noStrike" cap="none">
              <a:solidFill>
                <a:schemeClr val="dk1"/>
              </a:solidFill>
              <a:latin typeface="Calibri"/>
              <a:ea typeface="Calibri"/>
              <a:cs typeface="Calibri"/>
              <a:sym typeface="Calibri"/>
            </a:endParaRPr>
          </a:p>
        </p:txBody>
      </p:sp>
      <p:pic>
        <p:nvPicPr>
          <p:cNvPr id="1497" name="Google Shape;1497;p41" descr="preencoded.png"/>
          <p:cNvPicPr preferRelativeResize="0"/>
          <p:nvPr/>
        </p:nvPicPr>
        <p:blipFill rotWithShape="1">
          <a:blip r:embed="rId6">
            <a:alphaModFix/>
          </a:blip>
          <a:srcRect/>
          <a:stretch/>
        </p:blipFill>
        <p:spPr>
          <a:xfrm>
            <a:off x="603290" y="3936286"/>
            <a:ext cx="566976" cy="566976"/>
          </a:xfrm>
          <a:prstGeom prst="rect">
            <a:avLst/>
          </a:prstGeom>
          <a:noFill/>
          <a:ln>
            <a:noFill/>
          </a:ln>
        </p:spPr>
      </p:pic>
      <p:sp>
        <p:nvSpPr>
          <p:cNvPr id="1498" name="Google Shape;1498;p41"/>
          <p:cNvSpPr/>
          <p:nvPr/>
        </p:nvSpPr>
        <p:spPr>
          <a:xfrm>
            <a:off x="1297960" y="3991075"/>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94747"/>
              </a:buClr>
              <a:buSzPts val="2200"/>
              <a:buFont typeface="Comfortaa"/>
              <a:buNone/>
            </a:pPr>
            <a:r>
              <a:rPr lang="en-US" sz="2400" b="1" i="0" u="none" strike="noStrike" cap="none">
                <a:solidFill>
                  <a:schemeClr val="accent1"/>
                </a:solidFill>
                <a:latin typeface="Comfortaa"/>
                <a:ea typeface="Comfortaa"/>
                <a:cs typeface="Comfortaa"/>
                <a:sym typeface="Comfortaa"/>
              </a:rPr>
              <a:t>Community Chat</a:t>
            </a:r>
            <a:endParaRPr sz="2400" b="0" i="0" u="none" strike="noStrike" cap="none">
              <a:solidFill>
                <a:schemeClr val="accent1"/>
              </a:solidFill>
              <a:latin typeface="Calibri"/>
              <a:ea typeface="Calibri"/>
              <a:cs typeface="Calibri"/>
              <a:sym typeface="Calibri"/>
            </a:endParaRPr>
          </a:p>
        </p:txBody>
      </p:sp>
      <p:sp>
        <p:nvSpPr>
          <p:cNvPr id="1499" name="Google Shape;1499;p41"/>
          <p:cNvSpPr/>
          <p:nvPr/>
        </p:nvSpPr>
        <p:spPr>
          <a:xfrm>
            <a:off x="1297960" y="4638437"/>
            <a:ext cx="2246115" cy="79144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94747"/>
              </a:buClr>
              <a:buSzPts val="1750"/>
              <a:buFont typeface="Lato"/>
              <a:buNone/>
            </a:pPr>
            <a:r>
              <a:rPr lang="en-US" sz="1750" b="0" i="0" u="none" strike="noStrike" cap="none">
                <a:solidFill>
                  <a:srgbClr val="494747"/>
                </a:solidFill>
                <a:latin typeface="Lato"/>
                <a:ea typeface="Lato"/>
                <a:cs typeface="Lato"/>
                <a:sym typeface="Lato"/>
              </a:rPr>
              <a:t>Join WhatsApp group for ongoing support</a:t>
            </a:r>
            <a:endParaRPr sz="1750" b="0" i="0" u="none" strike="noStrike" cap="non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505" name="Google Shape;1505;p42"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1506" name="Google Shape;1506;p42"/>
          <p:cNvSpPr/>
          <p:nvPr/>
        </p:nvSpPr>
        <p:spPr>
          <a:xfrm>
            <a:off x="793790" y="3849886"/>
            <a:ext cx="780411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4450" b="1" i="0" u="none" strike="noStrike" cap="none">
                <a:solidFill>
                  <a:srgbClr val="015639"/>
                </a:solidFill>
                <a:latin typeface="Comfortaa"/>
                <a:ea typeface="Comfortaa"/>
                <a:cs typeface="Comfortaa"/>
                <a:sym typeface="Comfortaa"/>
              </a:rPr>
              <a:t>Thank You &amp; Next Steps</a:t>
            </a:r>
            <a:endParaRPr sz="4450" b="0" i="0" u="none" strike="noStrike" cap="none">
              <a:solidFill>
                <a:schemeClr val="dk1"/>
              </a:solidFill>
              <a:latin typeface="Calibri"/>
              <a:ea typeface="Calibri"/>
              <a:cs typeface="Calibri"/>
              <a:sym typeface="Calibri"/>
            </a:endParaRPr>
          </a:p>
        </p:txBody>
      </p:sp>
      <p:sp>
        <p:nvSpPr>
          <p:cNvPr id="1507" name="Google Shape;1507;p42"/>
          <p:cNvSpPr/>
          <p:nvPr/>
        </p:nvSpPr>
        <p:spPr>
          <a:xfrm>
            <a:off x="793790" y="4898827"/>
            <a:ext cx="510302" cy="510302"/>
          </a:xfrm>
          <a:prstGeom prst="roundRect">
            <a:avLst>
              <a:gd name="adj" fmla="val 18669"/>
            </a:avLst>
          </a:prstGeom>
          <a:solidFill>
            <a:srgbClr val="E5F1DA"/>
          </a:solidFill>
          <a:ln w="9525" cap="flat" cmpd="sng">
            <a:solidFill>
              <a:srgbClr val="CBD7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08" name="Google Shape;1508;p42" descr="preencoded.png"/>
          <p:cNvPicPr preferRelativeResize="0"/>
          <p:nvPr/>
        </p:nvPicPr>
        <p:blipFill rotWithShape="1">
          <a:blip r:embed="rId4">
            <a:alphaModFix/>
          </a:blip>
          <a:srcRect/>
          <a:stretch/>
        </p:blipFill>
        <p:spPr>
          <a:xfrm>
            <a:off x="878860" y="4941332"/>
            <a:ext cx="340162" cy="425291"/>
          </a:xfrm>
          <a:prstGeom prst="rect">
            <a:avLst/>
          </a:prstGeom>
          <a:noFill/>
          <a:ln>
            <a:noFill/>
          </a:ln>
        </p:spPr>
      </p:pic>
      <p:sp>
        <p:nvSpPr>
          <p:cNvPr id="1509" name="Google Shape;1509;p42"/>
          <p:cNvSpPr/>
          <p:nvPr/>
        </p:nvSpPr>
        <p:spPr>
          <a:xfrm>
            <a:off x="1530906" y="4976693"/>
            <a:ext cx="378416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94747"/>
              </a:buClr>
              <a:buSzPts val="2200"/>
              <a:buFont typeface="Comfortaa"/>
              <a:buNone/>
            </a:pPr>
            <a:r>
              <a:rPr lang="en-US" sz="2200" b="1" i="0" u="none" strike="noStrike" cap="none">
                <a:solidFill>
                  <a:srgbClr val="494747"/>
                </a:solidFill>
                <a:latin typeface="Comfortaa"/>
                <a:ea typeface="Comfortaa"/>
                <a:cs typeface="Comfortaa"/>
                <a:sym typeface="Comfortaa"/>
              </a:rPr>
              <a:t>Complete Feedback Form</a:t>
            </a:r>
            <a:endParaRPr sz="2200" b="0" i="0" u="none" strike="noStrike" cap="none">
              <a:solidFill>
                <a:schemeClr val="dk1"/>
              </a:solidFill>
              <a:latin typeface="Calibri"/>
              <a:ea typeface="Calibri"/>
              <a:cs typeface="Calibri"/>
              <a:sym typeface="Calibri"/>
            </a:endParaRPr>
          </a:p>
        </p:txBody>
      </p:sp>
      <p:sp>
        <p:nvSpPr>
          <p:cNvPr id="1510" name="Google Shape;1510;p42"/>
          <p:cNvSpPr/>
          <p:nvPr/>
        </p:nvSpPr>
        <p:spPr>
          <a:xfrm>
            <a:off x="1530906" y="5467112"/>
            <a:ext cx="564249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94747"/>
              </a:buClr>
              <a:buSzPts val="1750"/>
              <a:buFont typeface="Lato"/>
              <a:buNone/>
            </a:pPr>
            <a:r>
              <a:rPr lang="en-US" sz="1750" b="0" i="0" u="none" strike="noStrike" cap="none">
                <a:solidFill>
                  <a:srgbClr val="494747"/>
                </a:solidFill>
                <a:latin typeface="Lato"/>
                <a:ea typeface="Lato"/>
                <a:cs typeface="Lato"/>
                <a:sym typeface="Lato"/>
              </a:rPr>
              <a:t>Share your workshop experience</a:t>
            </a:r>
            <a:endParaRPr sz="1750" b="0" i="0" u="none" strike="noStrike" cap="none">
              <a:solidFill>
                <a:schemeClr val="dk1"/>
              </a:solidFill>
              <a:latin typeface="Calibri"/>
              <a:ea typeface="Calibri"/>
              <a:cs typeface="Calibri"/>
              <a:sym typeface="Calibri"/>
            </a:endParaRPr>
          </a:p>
        </p:txBody>
      </p:sp>
      <p:sp>
        <p:nvSpPr>
          <p:cNvPr id="1511" name="Google Shape;1511;p42"/>
          <p:cNvSpPr/>
          <p:nvPr/>
        </p:nvSpPr>
        <p:spPr>
          <a:xfrm>
            <a:off x="7456884" y="4898827"/>
            <a:ext cx="510302" cy="510302"/>
          </a:xfrm>
          <a:prstGeom prst="roundRect">
            <a:avLst>
              <a:gd name="adj" fmla="val 18669"/>
            </a:avLst>
          </a:prstGeom>
          <a:solidFill>
            <a:srgbClr val="E5F1DA"/>
          </a:solidFill>
          <a:ln w="9525" cap="flat" cmpd="sng">
            <a:solidFill>
              <a:srgbClr val="CBD7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12" name="Google Shape;1512;p42" descr="preencoded.png"/>
          <p:cNvPicPr preferRelativeResize="0"/>
          <p:nvPr/>
        </p:nvPicPr>
        <p:blipFill rotWithShape="1">
          <a:blip r:embed="rId5">
            <a:alphaModFix/>
          </a:blip>
          <a:srcRect/>
          <a:stretch/>
        </p:blipFill>
        <p:spPr>
          <a:xfrm>
            <a:off x="7541955" y="4941332"/>
            <a:ext cx="340162" cy="425291"/>
          </a:xfrm>
          <a:prstGeom prst="rect">
            <a:avLst/>
          </a:prstGeom>
          <a:noFill/>
          <a:ln>
            <a:noFill/>
          </a:ln>
        </p:spPr>
      </p:pic>
      <p:sp>
        <p:nvSpPr>
          <p:cNvPr id="1513" name="Google Shape;1513;p42"/>
          <p:cNvSpPr/>
          <p:nvPr/>
        </p:nvSpPr>
        <p:spPr>
          <a:xfrm>
            <a:off x="8194000" y="4976693"/>
            <a:ext cx="337268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94747"/>
              </a:buClr>
              <a:buSzPts val="2200"/>
              <a:buFont typeface="Comfortaa"/>
              <a:buNone/>
            </a:pPr>
            <a:r>
              <a:rPr lang="en-US" sz="2200" b="1" i="0" u="none" strike="noStrike" cap="none">
                <a:solidFill>
                  <a:srgbClr val="494747"/>
                </a:solidFill>
                <a:latin typeface="Comfortaa"/>
                <a:ea typeface="Comfortaa"/>
                <a:cs typeface="Comfortaa"/>
                <a:sym typeface="Comfortaa"/>
              </a:rPr>
              <a:t>Schedule Your Session</a:t>
            </a:r>
            <a:endParaRPr sz="2200" b="0" i="0" u="none" strike="noStrike" cap="none">
              <a:solidFill>
                <a:schemeClr val="dk1"/>
              </a:solidFill>
              <a:latin typeface="Calibri"/>
              <a:ea typeface="Calibri"/>
              <a:cs typeface="Calibri"/>
              <a:sym typeface="Calibri"/>
            </a:endParaRPr>
          </a:p>
        </p:txBody>
      </p:sp>
      <p:sp>
        <p:nvSpPr>
          <p:cNvPr id="1514" name="Google Shape;1514;p42"/>
          <p:cNvSpPr/>
          <p:nvPr/>
        </p:nvSpPr>
        <p:spPr>
          <a:xfrm>
            <a:off x="8194000" y="5467112"/>
            <a:ext cx="5642610"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94747"/>
              </a:buClr>
              <a:buSzPts val="1750"/>
              <a:buFont typeface="Lato"/>
              <a:buNone/>
            </a:pPr>
            <a:r>
              <a:rPr lang="en-US" sz="1750" b="0" i="0" u="none" strike="noStrike" cap="none">
                <a:solidFill>
                  <a:srgbClr val="494747"/>
                </a:solidFill>
                <a:latin typeface="Lato"/>
                <a:ea typeface="Lato"/>
                <a:cs typeface="Lato"/>
                <a:sym typeface="Lato"/>
              </a:rPr>
              <a:t>Plan your first gamified workshop</a:t>
            </a:r>
            <a:endParaRPr sz="1750" b="0" i="0" u="none" strike="noStrike" cap="none">
              <a:solidFill>
                <a:schemeClr val="dk1"/>
              </a:solidFill>
              <a:latin typeface="Calibri"/>
              <a:ea typeface="Calibri"/>
              <a:cs typeface="Calibri"/>
              <a:sym typeface="Calibri"/>
            </a:endParaRPr>
          </a:p>
        </p:txBody>
      </p:sp>
      <p:sp>
        <p:nvSpPr>
          <p:cNvPr id="1515" name="Google Shape;1515;p42"/>
          <p:cNvSpPr/>
          <p:nvPr/>
        </p:nvSpPr>
        <p:spPr>
          <a:xfrm>
            <a:off x="793790" y="6283643"/>
            <a:ext cx="510302" cy="510302"/>
          </a:xfrm>
          <a:prstGeom prst="roundRect">
            <a:avLst>
              <a:gd name="adj" fmla="val 18669"/>
            </a:avLst>
          </a:prstGeom>
          <a:solidFill>
            <a:srgbClr val="E5F1DA"/>
          </a:solidFill>
          <a:ln w="9525" cap="flat" cmpd="sng">
            <a:solidFill>
              <a:srgbClr val="CBD7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16" name="Google Shape;1516;p42" descr="preencoded.png"/>
          <p:cNvPicPr preferRelativeResize="0"/>
          <p:nvPr/>
        </p:nvPicPr>
        <p:blipFill rotWithShape="1">
          <a:blip r:embed="rId6">
            <a:alphaModFix/>
          </a:blip>
          <a:srcRect/>
          <a:stretch/>
        </p:blipFill>
        <p:spPr>
          <a:xfrm>
            <a:off x="878860" y="6326148"/>
            <a:ext cx="340162" cy="425291"/>
          </a:xfrm>
          <a:prstGeom prst="rect">
            <a:avLst/>
          </a:prstGeom>
          <a:noFill/>
          <a:ln>
            <a:noFill/>
          </a:ln>
        </p:spPr>
      </p:pic>
      <p:sp>
        <p:nvSpPr>
          <p:cNvPr id="1517" name="Google Shape;1517;p42"/>
          <p:cNvSpPr/>
          <p:nvPr/>
        </p:nvSpPr>
        <p:spPr>
          <a:xfrm>
            <a:off x="1530906" y="6361509"/>
            <a:ext cx="371308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94747"/>
              </a:buClr>
              <a:buSzPts val="2200"/>
              <a:buFont typeface="Comfortaa"/>
              <a:buNone/>
            </a:pPr>
            <a:r>
              <a:rPr lang="en-US" sz="2200" b="1" i="0" u="none" strike="noStrike" cap="none">
                <a:solidFill>
                  <a:srgbClr val="494747"/>
                </a:solidFill>
                <a:latin typeface="Comfortaa"/>
                <a:ea typeface="Comfortaa"/>
                <a:cs typeface="Comfortaa"/>
                <a:sym typeface="Comfortaa"/>
              </a:rPr>
              <a:t>Join Support Community</a:t>
            </a:r>
            <a:endParaRPr sz="2200" b="0" i="0" u="none" strike="noStrike" cap="none">
              <a:solidFill>
                <a:schemeClr val="dk1"/>
              </a:solidFill>
              <a:latin typeface="Calibri"/>
              <a:ea typeface="Calibri"/>
              <a:cs typeface="Calibri"/>
              <a:sym typeface="Calibri"/>
            </a:endParaRPr>
          </a:p>
        </p:txBody>
      </p:sp>
      <p:sp>
        <p:nvSpPr>
          <p:cNvPr id="1518" name="Google Shape;1518;p42"/>
          <p:cNvSpPr/>
          <p:nvPr/>
        </p:nvSpPr>
        <p:spPr>
          <a:xfrm>
            <a:off x="1530906" y="6851928"/>
            <a:ext cx="564249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94747"/>
              </a:buClr>
              <a:buSzPts val="1750"/>
              <a:buFont typeface="Lato"/>
              <a:buNone/>
            </a:pPr>
            <a:r>
              <a:rPr lang="en-US" sz="1750" b="0" i="0" u="none" strike="noStrike" cap="none">
                <a:solidFill>
                  <a:srgbClr val="494747"/>
                </a:solidFill>
                <a:latin typeface="Lato"/>
                <a:ea typeface="Lato"/>
                <a:cs typeface="Lato"/>
                <a:sym typeface="Lato"/>
              </a:rPr>
              <a:t>Connect with other parent trainers</a:t>
            </a:r>
            <a:endParaRPr sz="1750" b="0" i="0" u="none" strike="noStrike" cap="none">
              <a:solidFill>
                <a:schemeClr val="dk1"/>
              </a:solidFill>
              <a:latin typeface="Calibri"/>
              <a:ea typeface="Calibri"/>
              <a:cs typeface="Calibri"/>
              <a:sym typeface="Calibri"/>
            </a:endParaRPr>
          </a:p>
        </p:txBody>
      </p:sp>
      <p:sp>
        <p:nvSpPr>
          <p:cNvPr id="1519" name="Google Shape;1519;p42"/>
          <p:cNvSpPr/>
          <p:nvPr/>
        </p:nvSpPr>
        <p:spPr>
          <a:xfrm>
            <a:off x="7456884" y="6283643"/>
            <a:ext cx="510302" cy="510302"/>
          </a:xfrm>
          <a:prstGeom prst="roundRect">
            <a:avLst>
              <a:gd name="adj" fmla="val 18669"/>
            </a:avLst>
          </a:prstGeom>
          <a:solidFill>
            <a:srgbClr val="E5F1DA"/>
          </a:solidFill>
          <a:ln w="9525" cap="flat" cmpd="sng">
            <a:solidFill>
              <a:srgbClr val="CBD7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20" name="Google Shape;1520;p42" descr="preencoded.png"/>
          <p:cNvPicPr preferRelativeResize="0"/>
          <p:nvPr/>
        </p:nvPicPr>
        <p:blipFill rotWithShape="1">
          <a:blip r:embed="rId7">
            <a:alphaModFix/>
          </a:blip>
          <a:srcRect/>
          <a:stretch/>
        </p:blipFill>
        <p:spPr>
          <a:xfrm>
            <a:off x="7541955" y="6326148"/>
            <a:ext cx="340162" cy="425291"/>
          </a:xfrm>
          <a:prstGeom prst="rect">
            <a:avLst/>
          </a:prstGeom>
          <a:noFill/>
          <a:ln>
            <a:noFill/>
          </a:ln>
        </p:spPr>
      </p:pic>
      <p:sp>
        <p:nvSpPr>
          <p:cNvPr id="1521" name="Google Shape;1521;p42"/>
          <p:cNvSpPr/>
          <p:nvPr/>
        </p:nvSpPr>
        <p:spPr>
          <a:xfrm>
            <a:off x="8194000" y="636150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94747"/>
              </a:buClr>
              <a:buSzPts val="2200"/>
              <a:buFont typeface="Comfortaa"/>
              <a:buNone/>
            </a:pPr>
            <a:r>
              <a:rPr lang="en-US" sz="2200" b="1" i="0" u="none" strike="noStrike" cap="none">
                <a:solidFill>
                  <a:srgbClr val="494747"/>
                </a:solidFill>
                <a:latin typeface="Comfortaa"/>
                <a:ea typeface="Comfortaa"/>
                <a:cs typeface="Comfortaa"/>
                <a:sym typeface="Comfortaa"/>
              </a:rPr>
              <a:t>Collect </a:t>
            </a:r>
            <a:r>
              <a:rPr lang="en-US" sz="2200" b="1" i="0" u="none" strike="noStrike" cap="none">
                <a:solidFill>
                  <a:srgbClr val="494747"/>
                </a:solidFill>
                <a:latin typeface="Comfortaa"/>
                <a:ea typeface="Comfortaa"/>
                <a:cs typeface="Comfortaa"/>
                <a:sym typeface="Comforta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Certificate</a:t>
            </a:r>
            <a:endParaRPr sz="2200" b="0" i="0" u="none" strike="noStrike" cap="none">
              <a:solidFill>
                <a:schemeClr val="dk1"/>
              </a:solidFill>
              <a:latin typeface="Calibri"/>
              <a:ea typeface="Calibri"/>
              <a:cs typeface="Calibri"/>
              <a:sym typeface="Calibri"/>
            </a:endParaRPr>
          </a:p>
        </p:txBody>
      </p:sp>
      <p:sp>
        <p:nvSpPr>
          <p:cNvPr id="1522" name="Google Shape;1522;p42"/>
          <p:cNvSpPr/>
          <p:nvPr/>
        </p:nvSpPr>
        <p:spPr>
          <a:xfrm>
            <a:off x="8194000" y="6851928"/>
            <a:ext cx="5642610"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94747"/>
              </a:buClr>
              <a:buSzPts val="1750"/>
              <a:buFont typeface="Lato"/>
              <a:buNone/>
            </a:pPr>
            <a:r>
              <a:rPr lang="en-US" sz="1750" b="0" i="0" u="none" strike="noStrike" cap="none">
                <a:solidFill>
                  <a:srgbClr val="494747"/>
                </a:solidFill>
                <a:latin typeface="Lato"/>
                <a:ea typeface="Lato"/>
                <a:cs typeface="Lato"/>
                <a:sym typeface="Lato"/>
              </a:rPr>
              <a:t>Recognize your new skills</a:t>
            </a:r>
            <a:endParaRPr sz="1750" b="0" i="0" u="none" strike="noStrike" cap="none">
              <a:solidFill>
                <a:schemeClr val="dk1"/>
              </a:solidFill>
              <a:latin typeface="Calibri"/>
              <a:ea typeface="Calibri"/>
              <a:cs typeface="Calibri"/>
              <a:sym typeface="Calibri"/>
            </a:endParaRPr>
          </a:p>
        </p:txBody>
      </p:sp>
      <p:pic>
        <p:nvPicPr>
          <p:cNvPr id="1523" name="Google Shape;1523;p42"/>
          <p:cNvPicPr preferRelativeResize="0"/>
          <p:nvPr/>
        </p:nvPicPr>
        <p:blipFill rotWithShape="1">
          <a:blip r:embed="rId8">
            <a:alphaModFix/>
          </a:blip>
          <a:srcRect/>
          <a:stretch/>
        </p:blipFill>
        <p:spPr>
          <a:xfrm>
            <a:off x="10763567" y="1934071"/>
            <a:ext cx="2685733" cy="26857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4"/>
          <p:cNvSpPr txBox="1">
            <a:spLocks noGrp="1"/>
          </p:cNvSpPr>
          <p:nvPr>
            <p:ph type="sldNum" idx="12"/>
          </p:nvPr>
        </p:nvSpPr>
        <p:spPr>
          <a:xfrm>
            <a:off x="13555933" y="7461147"/>
            <a:ext cx="877920" cy="62976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679"/>
              <a:t>8</a:t>
            </a:fld>
            <a:endParaRPr sz="1679"/>
          </a:p>
        </p:txBody>
      </p:sp>
      <p:sp>
        <p:nvSpPr>
          <p:cNvPr id="558" name="Google Shape;558;p74"/>
          <p:cNvSpPr txBox="1">
            <a:spLocks noGrp="1"/>
          </p:cNvSpPr>
          <p:nvPr>
            <p:ph type="body" idx="1"/>
          </p:nvPr>
        </p:nvSpPr>
        <p:spPr>
          <a:xfrm>
            <a:off x="658520" y="1787400"/>
            <a:ext cx="13339680" cy="5500800"/>
          </a:xfrm>
          <a:prstGeom prst="rect">
            <a:avLst/>
          </a:prstGeom>
          <a:noFill/>
          <a:ln>
            <a:noFill/>
          </a:ln>
        </p:spPr>
        <p:txBody>
          <a:bodyPr spcFirstLastPara="1" wrap="square" lIns="91425" tIns="91425" rIns="91425" bIns="91425" anchor="t" anchorCtr="0">
            <a:normAutofit/>
          </a:bodyPr>
          <a:lstStyle/>
          <a:p>
            <a:pPr marL="731520" lvl="0" indent="-426719" algn="l" rtl="0">
              <a:lnSpc>
                <a:spcPct val="115000"/>
              </a:lnSpc>
              <a:spcBef>
                <a:spcPts val="0"/>
              </a:spcBef>
              <a:spcAft>
                <a:spcPts val="0"/>
              </a:spcAft>
              <a:buClr>
                <a:schemeClr val="lt2"/>
              </a:buClr>
              <a:buSzPts val="1600"/>
              <a:buFont typeface="Lato"/>
              <a:buNone/>
            </a:pPr>
            <a:endParaRPr/>
          </a:p>
        </p:txBody>
      </p:sp>
      <p:sp>
        <p:nvSpPr>
          <p:cNvPr id="559" name="Google Shape;559;p74"/>
          <p:cNvSpPr txBox="1"/>
          <p:nvPr/>
        </p:nvSpPr>
        <p:spPr>
          <a:xfrm>
            <a:off x="629554" y="3788885"/>
            <a:ext cx="6507206" cy="862811"/>
          </a:xfrm>
          <a:prstGeom prst="rect">
            <a:avLst/>
          </a:prstGeom>
          <a:noFill/>
          <a:ln>
            <a:noFill/>
          </a:ln>
        </p:spPr>
        <p:txBody>
          <a:bodyPr spcFirstLastPara="1" wrap="square" lIns="146275" tIns="146275" rIns="146275" bIns="146275" anchor="t" anchorCtr="0">
            <a:noAutofit/>
          </a:bodyPr>
          <a:lstStyle/>
          <a:p>
            <a:pPr marL="0" marR="0" lvl="0" indent="0" algn="r" rtl="0">
              <a:lnSpc>
                <a:spcPct val="90000"/>
              </a:lnSpc>
              <a:spcBef>
                <a:spcPts val="0"/>
              </a:spcBef>
              <a:spcAft>
                <a:spcPts val="0"/>
              </a:spcAft>
              <a:buClr>
                <a:srgbClr val="F7F5F0"/>
              </a:buClr>
              <a:buSzPts val="2800"/>
              <a:buFont typeface="Arial"/>
              <a:buNone/>
            </a:pPr>
            <a:r>
              <a:rPr lang="en-US" sz="4800" b="1" i="0" u="none" strike="noStrike" cap="none">
                <a:solidFill>
                  <a:srgbClr val="015639"/>
                </a:solidFill>
                <a:latin typeface="Comfortaa"/>
                <a:ea typeface="Comfortaa"/>
                <a:cs typeface="Comfortaa"/>
                <a:sym typeface="Comfortaa"/>
              </a:rPr>
              <a:t>Scan to download this Parenting for Wellness Toolbox</a:t>
            </a:r>
            <a:endParaRPr/>
          </a:p>
          <a:p>
            <a:pPr marL="0" marR="0" lvl="0" indent="0" algn="r" rtl="0">
              <a:lnSpc>
                <a:spcPct val="90000"/>
              </a:lnSpc>
              <a:spcBef>
                <a:spcPts val="0"/>
              </a:spcBef>
              <a:spcAft>
                <a:spcPts val="0"/>
              </a:spcAft>
              <a:buClr>
                <a:srgbClr val="F7F5F0"/>
              </a:buClr>
              <a:buSzPts val="2800"/>
              <a:buFont typeface="Arial"/>
              <a:buNone/>
            </a:pPr>
            <a:r>
              <a:rPr lang="en-US" sz="2200" b="1" i="0" u="none" strike="noStrike" cap="none">
                <a:solidFill>
                  <a:srgbClr val="015639"/>
                </a:solidFill>
                <a:latin typeface="Comfortaa"/>
                <a:ea typeface="Comfortaa"/>
                <a:cs typeface="Comfortaa"/>
                <a:sym typeface="Comfortaa"/>
              </a:rPr>
              <a:t>(QR code also available on your table)</a:t>
            </a:r>
            <a:endParaRPr/>
          </a:p>
        </p:txBody>
      </p:sp>
      <p:pic>
        <p:nvPicPr>
          <p:cNvPr id="560" name="Google Shape;560;p74"/>
          <p:cNvPicPr preferRelativeResize="0"/>
          <p:nvPr/>
        </p:nvPicPr>
        <p:blipFill rotWithShape="1">
          <a:blip r:embed="rId3">
            <a:alphaModFix/>
          </a:blip>
          <a:srcRect/>
          <a:stretch/>
        </p:blipFill>
        <p:spPr>
          <a:xfrm>
            <a:off x="2813500" y="509754"/>
            <a:ext cx="2318740" cy="2499445"/>
          </a:xfrm>
          <a:prstGeom prst="rect">
            <a:avLst/>
          </a:prstGeom>
          <a:noFill/>
          <a:ln>
            <a:noFill/>
          </a:ln>
        </p:spPr>
      </p:pic>
      <p:pic>
        <p:nvPicPr>
          <p:cNvPr id="561" name="Google Shape;561;p74"/>
          <p:cNvPicPr preferRelativeResize="0"/>
          <p:nvPr/>
        </p:nvPicPr>
        <p:blipFill rotWithShape="1">
          <a:blip r:embed="rId4">
            <a:alphaModFix/>
          </a:blip>
          <a:srcRect/>
          <a:stretch/>
        </p:blipFill>
        <p:spPr>
          <a:xfrm>
            <a:off x="7737835" y="304800"/>
            <a:ext cx="6306309" cy="73487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5"/>
          <p:cNvSpPr/>
          <p:nvPr/>
        </p:nvSpPr>
        <p:spPr>
          <a:xfrm>
            <a:off x="1258900" y="2460922"/>
            <a:ext cx="11509000"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15639"/>
              </a:buClr>
              <a:buSzPts val="4450"/>
              <a:buFont typeface="Comfortaa"/>
              <a:buNone/>
            </a:pPr>
            <a:r>
              <a:rPr lang="en-US" sz="6600" b="1" i="0" u="none" strike="noStrike" cap="none">
                <a:solidFill>
                  <a:srgbClr val="015639"/>
                </a:solidFill>
                <a:latin typeface="Comfortaa"/>
                <a:ea typeface="Comfortaa"/>
                <a:cs typeface="Comfortaa"/>
                <a:sym typeface="Comfortaa"/>
              </a:rPr>
              <a:t>Cyberbullying</a:t>
            </a:r>
            <a:endParaRPr sz="6600" b="1" i="0" u="none" strike="noStrike" cap="none">
              <a:solidFill>
                <a:srgbClr val="015639"/>
              </a:solidFill>
              <a:latin typeface="Comfortaa"/>
              <a:ea typeface="Comfortaa"/>
              <a:cs typeface="Comfortaa"/>
              <a:sym typeface="Comfortaa"/>
            </a:endParaRPr>
          </a:p>
        </p:txBody>
      </p:sp>
      <p:pic>
        <p:nvPicPr>
          <p:cNvPr id="567" name="Google Shape;567;p75"/>
          <p:cNvPicPr preferRelativeResize="0"/>
          <p:nvPr/>
        </p:nvPicPr>
        <p:blipFill rotWithShape="1">
          <a:blip r:embed="rId3">
            <a:alphaModFix/>
          </a:blip>
          <a:srcRect/>
          <a:stretch/>
        </p:blipFill>
        <p:spPr>
          <a:xfrm>
            <a:off x="10155382" y="4233197"/>
            <a:ext cx="3839511" cy="3623539"/>
          </a:xfrm>
          <a:prstGeom prst="rect">
            <a:avLst/>
          </a:prstGeom>
          <a:noFill/>
          <a:ln>
            <a:noFill/>
          </a:ln>
        </p:spPr>
      </p:pic>
      <p:sp>
        <p:nvSpPr>
          <p:cNvPr id="568" name="Google Shape;568;p75"/>
          <p:cNvSpPr txBox="1"/>
          <p:nvPr/>
        </p:nvSpPr>
        <p:spPr>
          <a:xfrm>
            <a:off x="12435081" y="7603224"/>
            <a:ext cx="1573667" cy="3089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A5A5A5"/>
                </a:solidFill>
                <a:latin typeface="Lato"/>
                <a:ea typeface="Lato"/>
                <a:cs typeface="Lato"/>
                <a:sym typeface="Lato"/>
              </a:rPr>
              <a:t>Image: Pfw-HPB</a:t>
            </a:r>
            <a:endParaRPr/>
          </a:p>
        </p:txBody>
      </p:sp>
    </p:spTree>
  </p:cSld>
  <p:clrMapOvr>
    <a:masterClrMapping/>
  </p:clrMapOvr>
</p:sld>
</file>

<file path=ppt/theme/theme1.xml><?xml version="1.0" encoding="utf-8"?>
<a:theme xmlns:a="http://schemas.openxmlformats.org/drawingml/2006/main" name="Bamboo Builders Templat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B Deck Template 2025">
  <a:themeElements>
    <a:clrScheme name="Simple Light">
      <a:dk1>
        <a:srgbClr val="015639"/>
      </a:dk1>
      <a:lt1>
        <a:srgbClr val="FFFFFF"/>
      </a:lt1>
      <a:dk2>
        <a:srgbClr val="000000"/>
      </a:dk2>
      <a:lt2>
        <a:srgbClr val="494747"/>
      </a:lt2>
      <a:accent1>
        <a:srgbClr val="5E9A0E"/>
      </a:accent1>
      <a:accent2>
        <a:srgbClr val="DFCDA0"/>
      </a:accent2>
      <a:accent3>
        <a:srgbClr val="F7F5F0"/>
      </a:accent3>
      <a:accent4>
        <a:srgbClr val="286689"/>
      </a:accent4>
      <a:accent5>
        <a:srgbClr val="D64C4C"/>
      </a:accent5>
      <a:accent6>
        <a:srgbClr val="F1DEAE"/>
      </a:accent6>
      <a:hlink>
        <a:srgbClr val="5E9A0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Bamboo Builders Templat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B Deck Template 2025">
  <a:themeElements>
    <a:clrScheme name="Simple Light">
      <a:dk1>
        <a:srgbClr val="015639"/>
      </a:dk1>
      <a:lt1>
        <a:srgbClr val="FFFFFF"/>
      </a:lt1>
      <a:dk2>
        <a:srgbClr val="000000"/>
      </a:dk2>
      <a:lt2>
        <a:srgbClr val="494747"/>
      </a:lt2>
      <a:accent1>
        <a:srgbClr val="5E9A0E"/>
      </a:accent1>
      <a:accent2>
        <a:srgbClr val="DFCDA0"/>
      </a:accent2>
      <a:accent3>
        <a:srgbClr val="F7F5F0"/>
      </a:accent3>
      <a:accent4>
        <a:srgbClr val="286689"/>
      </a:accent4>
      <a:accent5>
        <a:srgbClr val="D64C4C"/>
      </a:accent5>
      <a:accent6>
        <a:srgbClr val="F1DEAE"/>
      </a:accent6>
      <a:hlink>
        <a:srgbClr val="5E9A0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amboo Builders Templat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4617</Words>
  <Application>Microsoft Office PowerPoint</Application>
  <PresentationFormat>Custom</PresentationFormat>
  <Paragraphs>686</Paragraphs>
  <Slides>74</Slides>
  <Notes>74</Notes>
  <HiddenSlides>2</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74</vt:i4>
      </vt:variant>
    </vt:vector>
  </HeadingPairs>
  <TitlesOfParts>
    <vt:vector size="87" baseType="lpstr">
      <vt:lpstr>Lato</vt:lpstr>
      <vt:lpstr>Comfortaa Medium</vt:lpstr>
      <vt:lpstr>Arial</vt:lpstr>
      <vt:lpstr>Comfortaa</vt:lpstr>
      <vt:lpstr>Roboto</vt:lpstr>
      <vt:lpstr>Calibri</vt:lpstr>
      <vt:lpstr>Bamboo Builders Template</vt:lpstr>
      <vt:lpstr>BB Deck Template 2025</vt:lpstr>
      <vt:lpstr>4_Bamboo Builders Template</vt:lpstr>
      <vt:lpstr>1_BB Deck Template 2025</vt:lpstr>
      <vt:lpstr>Office Theme</vt:lpstr>
      <vt:lpstr>1_Office Theme</vt:lpstr>
      <vt:lpstr>2_Bamboo Builders Template</vt:lpstr>
      <vt:lpstr>SG ScamWISE </vt:lpstr>
      <vt:lpstr>PowerPoint Presentation</vt:lpstr>
      <vt:lpstr>In your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Cyberbullying</vt:lpstr>
      <vt:lpstr>PowerPoint Presentation</vt:lpstr>
      <vt:lpstr>PowerPoint Presentation</vt:lpstr>
      <vt:lpstr>Forms of Cyberbullying</vt:lpstr>
      <vt:lpstr>Forms of Cyberbullying</vt:lpstr>
      <vt:lpstr>Forms of Cyberbullying</vt:lpstr>
      <vt:lpstr>Forms of Cyberbullying</vt:lpstr>
      <vt:lpstr>Forms of Cyberbullying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PptxGenJS</dc:creator>
  <cp:lastModifiedBy>Kee Shand Voon</cp:lastModifiedBy>
  <cp:revision>7</cp:revision>
  <dcterms:created xsi:type="dcterms:W3CDTF">2025-06-16T08:40:55Z</dcterms:created>
  <dcterms:modified xsi:type="dcterms:W3CDTF">2025-07-22T06:45:16Z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0x0101001D0988BCF0283E44B61D897C0F554071</vt:lpwstr>
  </property>
  <property fmtid="{D5CDD505-2E9C-101B-9397-08002B2CF9AE}" pid="3" name="MSIP_Label_5434c4c7-833e-41e4-b0ab-cdb227a2f6f7_Enabled">
    <vt:lpwstr>true</vt:lpwstr>
  </property>
  <property fmtid="{D5CDD505-2E9C-101B-9397-08002B2CF9AE}" pid="4" name="MSIP_Label_5434c4c7-833e-41e4-b0ab-cdb227a2f6f7_SetDate">
    <vt:lpwstr>2025-06-16T11:06:34Z</vt:lpwstr>
  </property>
  <property fmtid="{D5CDD505-2E9C-101B-9397-08002B2CF9AE}" pid="5" name="MSIP_Label_5434c4c7-833e-41e4-b0ab-cdb227a2f6f7_Method">
    <vt:lpwstr>Privileged</vt:lpwstr>
  </property>
  <property fmtid="{D5CDD505-2E9C-101B-9397-08002B2CF9AE}" pid="6" name="MSIP_Label_5434c4c7-833e-41e4-b0ab-cdb227a2f6f7_Name">
    <vt:lpwstr>Official (Open)</vt:lpwstr>
  </property>
  <property fmtid="{D5CDD505-2E9C-101B-9397-08002B2CF9AE}" pid="7" name="MSIP_Label_5434c4c7-833e-41e4-b0ab-cdb227a2f6f7_SiteId">
    <vt:lpwstr>0b11c524-9a1c-4e1b-84cb-6336aefc2243</vt:lpwstr>
  </property>
  <property fmtid="{D5CDD505-2E9C-101B-9397-08002B2CF9AE}" pid="8" name="MSIP_Label_5434c4c7-833e-41e4-b0ab-cdb227a2f6f7_ActionId">
    <vt:lpwstr>fa4527ea-b019-4798-80d9-3e2913705e1d</vt:lpwstr>
  </property>
  <property fmtid="{D5CDD505-2E9C-101B-9397-08002B2CF9AE}" pid="9" name="MSIP_Label_5434c4c7-833e-41e4-b0ab-cdb227a2f6f7_ContentBits">
    <vt:lpwstr>0</vt:lpwstr>
  </property>
  <property fmtid="{D5CDD505-2E9C-101B-9397-08002B2CF9AE}" pid="10" name="MSIP_Label_5434c4c7-833e-41e4-b0ab-cdb227a2f6f7_Tag">
    <vt:lpwstr>10, 0, 1, 1</vt:lpwstr>
  </property>
  <property fmtid="{D5CDD505-2E9C-101B-9397-08002B2CF9AE}" pid="11" name="MediaServiceImageTags">
    <vt:lpwstr/>
  </property>
</Properties>
</file>